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65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57F7"/>
    <a:srgbClr val="BE81FE"/>
    <a:srgbClr val="FFFFFF"/>
    <a:srgbClr val="B05518"/>
    <a:srgbClr val="9900CC"/>
    <a:srgbClr val="A40000"/>
    <a:srgbClr val="5600B4"/>
    <a:srgbClr val="5906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312" y="3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1BA6F6-6D00-2D8E-E85C-9F30D983B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DBF59F1-8519-7BAE-BFB2-913DC950B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81AE3B-D188-A723-9360-DE0F8166B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0D82-CDE7-4522-8295-4E1E70AD9CA0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A2D37F-5629-5F9E-912B-9F4C209DD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4A2F7A-6438-D68B-6ECD-6272DCCB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1EE3-6AAB-4362-AF5C-E6F1826D0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9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3ACDED-AEA5-BAEE-4919-C537D9CF5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C6BC355-5350-B688-54D7-D00DABA24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BC4D27-13D4-EEBB-9854-72E1F0D5C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0D82-CDE7-4522-8295-4E1E70AD9CA0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245E12-618C-A5A3-8911-7AADDEF0E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59159F-3AE2-AE3E-C297-9844C2294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1EE3-6AAB-4362-AF5C-E6F1826D0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66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4FF4955-FE9F-6D92-20BE-CA8A37A4C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9381050-1304-74AE-2ECB-0C9715484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05A971-3C52-5CEA-06BF-3AEC366BC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0D82-CDE7-4522-8295-4E1E70AD9CA0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653DC0-0585-6613-D330-A363BA73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2A35D5-0FE6-B860-1518-9BECA782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1EE3-6AAB-4362-AF5C-E6F1826D0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28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19B83-E45D-EFE0-C6EC-0068C7667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E34FCD2-654F-8CB2-4A7C-B4DEAF389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807CEF-8A32-0856-9522-537C737D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0D82-CDE7-4522-8295-4E1E70AD9CA0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7B3DDE-C59B-E763-1F5E-8A0EF2D6A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1CE30E-5630-D08E-AAB0-CD0CBA57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1EE3-6AAB-4362-AF5C-E6F1826D0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63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52AB02-CEF4-3A01-95A7-E7B3C3EE0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93F3FE-863A-FC28-4149-1E0E234FB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E95E08-C5CA-0AE2-5EE4-75AF59F94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0D82-CDE7-4522-8295-4E1E70AD9CA0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071EEA-7A6B-5F4E-28F4-35FACEF97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59C9A6-348C-A573-4B4D-F00101721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1EE3-6AAB-4362-AF5C-E6F1826D0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72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A03162-379A-29E6-1BC7-0EBD788D9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5F64CE-3F7B-351C-B90C-5AA21ECBE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D2476B1-8149-9EF9-0793-EAF4F6A65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6A25591-4C76-303F-7151-59DCB40B6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0D82-CDE7-4522-8295-4E1E70AD9CA0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29E5AB0-A9A7-42F2-0E67-60519FB92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4E19356-6BFF-075B-5569-BE7A88465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1EE3-6AAB-4362-AF5C-E6F1826D0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26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0E87CF-8DE2-C102-6716-4E531321C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359A7CC-F300-A8E6-2375-3B1511514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E9BC9B3-3122-6A59-2D2C-7FB9775D3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CC020EA-C5A1-7093-AA1C-22F99767C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B972BF-1389-F2C4-EA5C-6F41537BD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2C1F33E-B106-79C5-FA5C-D81CC679B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0D82-CDE7-4522-8295-4E1E70AD9CA0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79DA153-20B2-30FE-17B1-7D30B89F1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BE676BD-4DFD-7DA4-F8DE-5824CEA3C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1EE3-6AAB-4362-AF5C-E6F1826D0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12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BB16C6-118E-CEE3-1B44-DB35F7B1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2568B10-2187-F6D4-C887-42A6850E1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0D82-CDE7-4522-8295-4E1E70AD9CA0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CCCBCC5-FDDC-3DED-3570-3F59762F4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A405F78-ED33-C2FE-1617-62EBAC7A2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1EE3-6AAB-4362-AF5C-E6F1826D0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21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92C1351-0CFD-8087-AA1F-B7BE3ACAD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0D82-CDE7-4522-8295-4E1E70AD9CA0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C5FB256-F314-BE66-5B24-E0BD43885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C4C3FF-43C5-A980-84B4-C729D8CEA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1EE3-6AAB-4362-AF5C-E6F1826D0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404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94985E-69F6-A37F-B22C-1CA13FFA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4C42EE-6787-D2D8-A780-45750ABB7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C25CCBE-6528-7CCC-5554-86A517769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5B600A1-9963-972F-CDAA-49ADF3D23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0D82-CDE7-4522-8295-4E1E70AD9CA0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6E93412-5D34-E225-C859-EBC25506F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C8AD761-93F9-B2A7-9903-5E153A404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1EE3-6AAB-4362-AF5C-E6F1826D0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400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A349B4-0926-4A1B-773C-FB9B0320D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106ACBB-B177-7791-1ECB-1C1AA49CE3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A6E675A-9679-14ED-A3E4-2B51A7B1E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672625-F789-8CAA-F658-4D1D64557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0D82-CDE7-4522-8295-4E1E70AD9CA0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C24EBDA-8508-1F7B-1937-DCB9B88F1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AE53EB6-9271-C353-FA02-EA084D8FF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1EE3-6AAB-4362-AF5C-E6F1826D0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923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1F641D0-F467-DCAC-20D2-1993CE34A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353D263-D095-4A07-C2C8-0B6B37C42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554E93-56AA-A392-14C5-D25103053E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80D82-CDE7-4522-8295-4E1E70AD9CA0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719D91-71D8-E9E2-B353-585B9893C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9A44EC-5131-9A7A-26AD-46993850D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71EE3-6AAB-4362-AF5C-E6F1826D0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872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sv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openxmlformats.org/officeDocument/2006/relationships/image" Target="../media/image7.sv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sv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openxmlformats.org/officeDocument/2006/relationships/image" Target="../media/image7.sv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microsoft.com/office/2007/relationships/hdphoto" Target="../media/hdphoto3.wdp"/><Relationship Id="rId7" Type="http://schemas.openxmlformats.org/officeDocument/2006/relationships/image" Target="../media/image7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0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openxmlformats.org/officeDocument/2006/relationships/image" Target="../media/image5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1.wdp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svg"/><Relationship Id="rId18" Type="http://schemas.openxmlformats.org/officeDocument/2006/relationships/image" Target="../media/image19.png"/><Relationship Id="rId3" Type="http://schemas.openxmlformats.org/officeDocument/2006/relationships/image" Target="../media/image5.svg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17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openxmlformats.org/officeDocument/2006/relationships/image" Target="../media/image7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microsoft.com/office/2007/relationships/hdphoto" Target="../media/hdphoto2.wdp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9.png"/><Relationship Id="rId5" Type="http://schemas.openxmlformats.org/officeDocument/2006/relationships/image" Target="../media/image7.sv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12102-D619-F4EA-E7CA-A31983F6C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CE5163-22D2-6F3C-E34D-7993DE5C1982}"/>
              </a:ext>
            </a:extLst>
          </p:cNvPr>
          <p:cNvSpPr txBox="1"/>
          <p:nvPr/>
        </p:nvSpPr>
        <p:spPr>
          <a:xfrm>
            <a:off x="293874" y="2165004"/>
            <a:ext cx="7393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重量動物 </a:t>
            </a:r>
            <a:r>
              <a:rPr lang="ja-JP" altLang="en-US" sz="3600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埋却処理用漏出対策剤</a:t>
            </a:r>
            <a:endParaRPr lang="en-US" altLang="ja-JP" sz="4000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D058107-0A8C-51F0-7FC0-60BEA3F8701E}"/>
              </a:ext>
            </a:extLst>
          </p:cNvPr>
          <p:cNvSpPr txBox="1"/>
          <p:nvPr/>
        </p:nvSpPr>
        <p:spPr>
          <a:xfrm>
            <a:off x="2336695" y="2936548"/>
            <a:ext cx="93580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8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PALSAP</a:t>
            </a:r>
            <a:r>
              <a:rPr lang="ja-JP" altLang="en-US" sz="80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72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</a:t>
            </a:r>
            <a:r>
              <a:rPr lang="ja-JP" altLang="en-US" sz="72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72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</a:t>
            </a:r>
            <a:r>
              <a:rPr lang="ja-JP" altLang="en-US" sz="72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72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L</a:t>
            </a:r>
            <a:endParaRPr lang="ja-JP" altLang="en-US" sz="72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8" name="グラフィックス 7" descr="雌牛 単色塗りつぶし">
            <a:extLst>
              <a:ext uri="{FF2B5EF4-FFF2-40B4-BE49-F238E27FC236}">
                <a16:creationId xmlns:a16="http://schemas.microsoft.com/office/drawing/2014/main" id="{C64ADECD-A8FF-C967-0301-5717242BD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25322" y="-80010"/>
            <a:ext cx="2449388" cy="244938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AEDD464-FF32-4141-382F-A748B3D11D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BB863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7" t="18644" r="11973" b="22643"/>
          <a:stretch>
            <a:fillRect/>
          </a:stretch>
        </p:blipFill>
        <p:spPr>
          <a:xfrm>
            <a:off x="533904" y="4870258"/>
            <a:ext cx="2155122" cy="1649941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8625115-B61F-8453-9F61-3ED6E01C3991}"/>
              </a:ext>
            </a:extLst>
          </p:cNvPr>
          <p:cNvSpPr/>
          <p:nvPr/>
        </p:nvSpPr>
        <p:spPr>
          <a:xfrm>
            <a:off x="4607542" y="5265018"/>
            <a:ext cx="2976916" cy="66069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製品概要動画</a:t>
            </a:r>
          </a:p>
        </p:txBody>
      </p:sp>
    </p:spTree>
    <p:extLst>
      <p:ext uri="{BB962C8B-B14F-4D97-AF65-F5344CB8AC3E}">
        <p14:creationId xmlns:p14="http://schemas.microsoft.com/office/powerpoint/2010/main" val="196528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3D6E7-AAF9-4EFF-71B0-8B16F38C4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円柱 16">
            <a:extLst>
              <a:ext uri="{FF2B5EF4-FFF2-40B4-BE49-F238E27FC236}">
                <a16:creationId xmlns:a16="http://schemas.microsoft.com/office/drawing/2014/main" id="{3C698E7A-1229-CFC9-00C8-8B1D8C2623B0}"/>
              </a:ext>
            </a:extLst>
          </p:cNvPr>
          <p:cNvSpPr/>
          <p:nvPr/>
        </p:nvSpPr>
        <p:spPr>
          <a:xfrm rot="16200000">
            <a:off x="4250344" y="4544985"/>
            <a:ext cx="548640" cy="1771650"/>
          </a:xfrm>
          <a:prstGeom prst="can">
            <a:avLst>
              <a:gd name="adj" fmla="val 91667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グラフィックス 25" descr="水 単色塗りつぶし">
            <a:extLst>
              <a:ext uri="{FF2B5EF4-FFF2-40B4-BE49-F238E27FC236}">
                <a16:creationId xmlns:a16="http://schemas.microsoft.com/office/drawing/2014/main" id="{DD155D9D-0C24-2AA3-A1D7-440902A0C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4318" y="5503136"/>
            <a:ext cx="914400" cy="914400"/>
          </a:xfrm>
          <a:prstGeom prst="rect">
            <a:avLst/>
          </a:prstGeom>
        </p:spPr>
      </p:pic>
      <p:sp>
        <p:nvSpPr>
          <p:cNvPr id="28" name="直角三角形 27">
            <a:extLst>
              <a:ext uri="{FF2B5EF4-FFF2-40B4-BE49-F238E27FC236}">
                <a16:creationId xmlns:a16="http://schemas.microsoft.com/office/drawing/2014/main" id="{5C7EE7D4-6757-AE96-4CFD-1F02A483FAEA}"/>
              </a:ext>
            </a:extLst>
          </p:cNvPr>
          <p:cNvSpPr/>
          <p:nvPr/>
        </p:nvSpPr>
        <p:spPr>
          <a:xfrm>
            <a:off x="0" y="5251600"/>
            <a:ext cx="5795010" cy="16064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4" name="グラフィックス 23" descr="魚 単色塗りつぶし">
            <a:extLst>
              <a:ext uri="{FF2B5EF4-FFF2-40B4-BE49-F238E27FC236}">
                <a16:creationId xmlns:a16="http://schemas.microsoft.com/office/drawing/2014/main" id="{5BA6CFF1-3463-E314-42DE-E4BA63FF7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27321">
            <a:off x="835658" y="5865023"/>
            <a:ext cx="914400" cy="91440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03CAAF2C-E230-1071-3741-553F97453C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6836" r="95020">
                        <a14:foregroundMark x1="16992" y1="47070" x2="23926" y2="47754"/>
                        <a14:foregroundMark x1="7227" y1="69434" x2="6836" y2="66113"/>
                        <a14:foregroundMark x1="91895" y1="77930" x2="91895" y2="77930"/>
                        <a14:foregroundMark x1="95020" y1="79590" x2="95020" y2="79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0" y="1370632"/>
            <a:ext cx="1423520" cy="1423520"/>
          </a:xfrm>
          <a:prstGeom prst="rect">
            <a:avLst/>
          </a:prstGeom>
        </p:spPr>
      </p:pic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41D5BC41-14BC-9122-0280-0D10AB44B95B}"/>
              </a:ext>
            </a:extLst>
          </p:cNvPr>
          <p:cNvSpPr/>
          <p:nvPr/>
        </p:nvSpPr>
        <p:spPr>
          <a:xfrm>
            <a:off x="19365" y="101485"/>
            <a:ext cx="4781870" cy="660691"/>
          </a:xfrm>
          <a:prstGeom prst="rect">
            <a:avLst/>
          </a:prstGeom>
          <a:ln w="571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重量動物埋却における懸念</a:t>
            </a:r>
            <a:endParaRPr kumimoji="1" lang="ja-JP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CE304EC-7602-18DD-E938-29F36998C65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1152" y1="66992" x2="29980" y2="57715"/>
                        <a14:foregroundMark x1="63574" y1="67188" x2="60156" y2="62305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25500" r="11055" b="26000"/>
          <a:stretch>
            <a:fillRect/>
          </a:stretch>
        </p:blipFill>
        <p:spPr>
          <a:xfrm>
            <a:off x="3638839" y="1799140"/>
            <a:ext cx="1210655" cy="7675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924565D4-57D6-44C5-562C-18103AE0265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1152" y1="66992" x2="29980" y2="57715"/>
                        <a14:foregroundMark x1="63574" y1="67188" x2="60156" y2="62305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25500" r="11055" b="26000"/>
          <a:stretch>
            <a:fillRect/>
          </a:stretch>
        </p:blipFill>
        <p:spPr>
          <a:xfrm>
            <a:off x="2500863" y="1808223"/>
            <a:ext cx="1210655" cy="767539"/>
          </a:xfrm>
          <a:prstGeom prst="rect">
            <a:avLst/>
          </a:prstGeom>
        </p:spPr>
      </p:pic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5310F906-BBC8-08D4-9405-24A5430A96FA}"/>
              </a:ext>
            </a:extLst>
          </p:cNvPr>
          <p:cNvSpPr/>
          <p:nvPr/>
        </p:nvSpPr>
        <p:spPr>
          <a:xfrm>
            <a:off x="4902200" y="2540000"/>
            <a:ext cx="3340100" cy="2508250"/>
          </a:xfrm>
          <a:custGeom>
            <a:avLst/>
            <a:gdLst>
              <a:gd name="csX0" fmla="*/ 0 w 3340100"/>
              <a:gd name="csY0" fmla="*/ 0 h 2533650"/>
              <a:gd name="csX1" fmla="*/ 641350 w 3340100"/>
              <a:gd name="csY1" fmla="*/ 2533650 h 2533650"/>
              <a:gd name="csX2" fmla="*/ 635000 w 3340100"/>
              <a:gd name="csY2" fmla="*/ 2501900 h 2533650"/>
              <a:gd name="csX3" fmla="*/ 2711450 w 3340100"/>
              <a:gd name="csY3" fmla="*/ 2508250 h 2533650"/>
              <a:gd name="csX4" fmla="*/ 3340100 w 3340100"/>
              <a:gd name="csY4" fmla="*/ 0 h 2533650"/>
              <a:gd name="csX0" fmla="*/ 0 w 3340100"/>
              <a:gd name="csY0" fmla="*/ 0 h 2508250"/>
              <a:gd name="csX1" fmla="*/ 635000 w 3340100"/>
              <a:gd name="csY1" fmla="*/ 2501900 h 2508250"/>
              <a:gd name="csX2" fmla="*/ 2711450 w 3340100"/>
              <a:gd name="csY2" fmla="*/ 2508250 h 2508250"/>
              <a:gd name="csX3" fmla="*/ 3340100 w 3340100"/>
              <a:gd name="csY3" fmla="*/ 0 h 25082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340100" h="2508250">
                <a:moveTo>
                  <a:pt x="0" y="0"/>
                </a:moveTo>
                <a:lnTo>
                  <a:pt x="635000" y="2501900"/>
                </a:lnTo>
                <a:lnTo>
                  <a:pt x="2711450" y="2508250"/>
                </a:lnTo>
                <a:lnTo>
                  <a:pt x="3340100" y="0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8F9B892-5758-15A1-6EEE-FF7ACF43AA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9121" y1="18164" x2="50586" y2="14844"/>
                        <a14:backgroundMark x1="59082" y1="42285" x2="59082" y2="42285"/>
                        <a14:backgroundMark x1="58984" y1="41992" x2="58984" y2="41992"/>
                        <a14:backgroundMark x1="58984" y1="41992" x2="58594" y2="40137"/>
                        <a14:backgroundMark x1="50000" y1="61816" x2="49414" y2="651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967" y="1469884"/>
            <a:ext cx="1225015" cy="1225015"/>
          </a:xfrm>
          <a:prstGeom prst="rect">
            <a:avLst/>
          </a:prstGeom>
        </p:spPr>
      </p:pic>
      <p:sp>
        <p:nvSpPr>
          <p:cNvPr id="4" name="正方形/長方形 14">
            <a:extLst>
              <a:ext uri="{FF2B5EF4-FFF2-40B4-BE49-F238E27FC236}">
                <a16:creationId xmlns:a16="http://schemas.microsoft.com/office/drawing/2014/main" id="{337527BA-371A-38A5-4449-A8FB5E62C2A6}"/>
              </a:ext>
            </a:extLst>
          </p:cNvPr>
          <p:cNvSpPr/>
          <p:nvPr/>
        </p:nvSpPr>
        <p:spPr>
          <a:xfrm>
            <a:off x="0" y="2519840"/>
            <a:ext cx="5063489" cy="882768"/>
          </a:xfrm>
          <a:custGeom>
            <a:avLst/>
            <a:gdLst>
              <a:gd name="csX0" fmla="*/ 0 w 3337561"/>
              <a:gd name="csY0" fmla="*/ 0 h 548640"/>
              <a:gd name="csX1" fmla="*/ 3337561 w 3337561"/>
              <a:gd name="csY1" fmla="*/ 0 h 548640"/>
              <a:gd name="csX2" fmla="*/ 3337561 w 3337561"/>
              <a:gd name="csY2" fmla="*/ 548640 h 548640"/>
              <a:gd name="csX3" fmla="*/ 0 w 3337561"/>
              <a:gd name="csY3" fmla="*/ 548640 h 548640"/>
              <a:gd name="csX4" fmla="*/ 0 w 3337561"/>
              <a:gd name="csY4" fmla="*/ 0 h 548640"/>
              <a:gd name="csX0" fmla="*/ 0 w 3432811"/>
              <a:gd name="csY0" fmla="*/ 0 h 548640"/>
              <a:gd name="csX1" fmla="*/ 3337561 w 3432811"/>
              <a:gd name="csY1" fmla="*/ 0 h 548640"/>
              <a:gd name="csX2" fmla="*/ 3432811 w 3432811"/>
              <a:gd name="csY2" fmla="*/ 548640 h 548640"/>
              <a:gd name="csX3" fmla="*/ 0 w 3432811"/>
              <a:gd name="csY3" fmla="*/ 548640 h 548640"/>
              <a:gd name="csX4" fmla="*/ 0 w 3432811"/>
              <a:gd name="csY4" fmla="*/ 0 h 548640"/>
              <a:gd name="csX0" fmla="*/ 0 w 3451861"/>
              <a:gd name="csY0" fmla="*/ 0 h 548640"/>
              <a:gd name="csX1" fmla="*/ 3337561 w 3451861"/>
              <a:gd name="csY1" fmla="*/ 0 h 548640"/>
              <a:gd name="csX2" fmla="*/ 3451861 w 3451861"/>
              <a:gd name="csY2" fmla="*/ 548640 h 548640"/>
              <a:gd name="csX3" fmla="*/ 0 w 3451861"/>
              <a:gd name="csY3" fmla="*/ 548640 h 548640"/>
              <a:gd name="csX4" fmla="*/ 0 w 3451861"/>
              <a:gd name="csY4" fmla="*/ 0 h 5486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451861" h="548640">
                <a:moveTo>
                  <a:pt x="0" y="0"/>
                </a:moveTo>
                <a:lnTo>
                  <a:pt x="3337561" y="0"/>
                </a:lnTo>
                <a:lnTo>
                  <a:pt x="3451861" y="548640"/>
                </a:lnTo>
                <a:lnTo>
                  <a:pt x="0" y="54864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14">
            <a:extLst>
              <a:ext uri="{FF2B5EF4-FFF2-40B4-BE49-F238E27FC236}">
                <a16:creationId xmlns:a16="http://schemas.microsoft.com/office/drawing/2014/main" id="{1A40A23F-875C-8639-C414-4F66FA25640E}"/>
              </a:ext>
            </a:extLst>
          </p:cNvPr>
          <p:cNvSpPr/>
          <p:nvPr/>
        </p:nvSpPr>
        <p:spPr>
          <a:xfrm flipH="1">
            <a:off x="8065134" y="2519840"/>
            <a:ext cx="4126866" cy="882768"/>
          </a:xfrm>
          <a:custGeom>
            <a:avLst/>
            <a:gdLst>
              <a:gd name="csX0" fmla="*/ 0 w 3337561"/>
              <a:gd name="csY0" fmla="*/ 0 h 548640"/>
              <a:gd name="csX1" fmla="*/ 3337561 w 3337561"/>
              <a:gd name="csY1" fmla="*/ 0 h 548640"/>
              <a:gd name="csX2" fmla="*/ 3337561 w 3337561"/>
              <a:gd name="csY2" fmla="*/ 548640 h 548640"/>
              <a:gd name="csX3" fmla="*/ 0 w 3337561"/>
              <a:gd name="csY3" fmla="*/ 548640 h 548640"/>
              <a:gd name="csX4" fmla="*/ 0 w 3337561"/>
              <a:gd name="csY4" fmla="*/ 0 h 548640"/>
              <a:gd name="csX0" fmla="*/ 0 w 3432811"/>
              <a:gd name="csY0" fmla="*/ 0 h 548640"/>
              <a:gd name="csX1" fmla="*/ 3337561 w 3432811"/>
              <a:gd name="csY1" fmla="*/ 0 h 548640"/>
              <a:gd name="csX2" fmla="*/ 3432811 w 3432811"/>
              <a:gd name="csY2" fmla="*/ 548640 h 548640"/>
              <a:gd name="csX3" fmla="*/ 0 w 3432811"/>
              <a:gd name="csY3" fmla="*/ 548640 h 548640"/>
              <a:gd name="csX4" fmla="*/ 0 w 3432811"/>
              <a:gd name="csY4" fmla="*/ 0 h 548640"/>
              <a:gd name="csX0" fmla="*/ 0 w 3451861"/>
              <a:gd name="csY0" fmla="*/ 0 h 548640"/>
              <a:gd name="csX1" fmla="*/ 3337561 w 3451861"/>
              <a:gd name="csY1" fmla="*/ 0 h 548640"/>
              <a:gd name="csX2" fmla="*/ 3451861 w 3451861"/>
              <a:gd name="csY2" fmla="*/ 548640 h 548640"/>
              <a:gd name="csX3" fmla="*/ 0 w 3451861"/>
              <a:gd name="csY3" fmla="*/ 548640 h 548640"/>
              <a:gd name="csX4" fmla="*/ 0 w 3451861"/>
              <a:gd name="csY4" fmla="*/ 0 h 548640"/>
              <a:gd name="csX0" fmla="*/ 0 w 3513457"/>
              <a:gd name="csY0" fmla="*/ 0 h 548640"/>
              <a:gd name="csX1" fmla="*/ 3337561 w 3513457"/>
              <a:gd name="csY1" fmla="*/ 0 h 548640"/>
              <a:gd name="csX2" fmla="*/ 3513457 w 3513457"/>
              <a:gd name="csY2" fmla="*/ 548640 h 548640"/>
              <a:gd name="csX3" fmla="*/ 0 w 3513457"/>
              <a:gd name="csY3" fmla="*/ 548640 h 548640"/>
              <a:gd name="csX4" fmla="*/ 0 w 3513457"/>
              <a:gd name="csY4" fmla="*/ 0 h 5486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513457" h="548640">
                <a:moveTo>
                  <a:pt x="0" y="0"/>
                </a:moveTo>
                <a:lnTo>
                  <a:pt x="3337561" y="0"/>
                </a:lnTo>
                <a:lnTo>
                  <a:pt x="3513457" y="548640"/>
                </a:lnTo>
                <a:lnTo>
                  <a:pt x="0" y="54864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11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047 C 0.04739 0.01898 0.1733 -0.05394 0.21367 0.02569 C 0.2539 0.10532 0.24687 0.28703 0.24713 0.35115 " pathEditMode="relative" rAng="10800000" ptsTypes="AAA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16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-0.00023 C 0.04739 0.01921 0.1733 -0.05371 0.21354 0.02592 C 0.25377 0.10555 0.2375 0.23912 0.23776 0.30324 " pathEditMode="relative" rAng="10800000" ptsTypes="A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1458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D6321-3FF8-BA2B-6059-40780DDCC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円柱 16">
            <a:extLst>
              <a:ext uri="{FF2B5EF4-FFF2-40B4-BE49-F238E27FC236}">
                <a16:creationId xmlns:a16="http://schemas.microsoft.com/office/drawing/2014/main" id="{5A736AF8-24DB-21C2-2C3A-55C4FF9E22E4}"/>
              </a:ext>
            </a:extLst>
          </p:cNvPr>
          <p:cNvSpPr/>
          <p:nvPr/>
        </p:nvSpPr>
        <p:spPr>
          <a:xfrm rot="16200000">
            <a:off x="4250344" y="4544985"/>
            <a:ext cx="548640" cy="1771650"/>
          </a:xfrm>
          <a:prstGeom prst="can">
            <a:avLst>
              <a:gd name="adj" fmla="val 91667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グラフィックス 25" descr="水 単色塗りつぶし">
            <a:extLst>
              <a:ext uri="{FF2B5EF4-FFF2-40B4-BE49-F238E27FC236}">
                <a16:creationId xmlns:a16="http://schemas.microsoft.com/office/drawing/2014/main" id="{09D8A2A8-417B-CC67-6F9B-8FDB1DF49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4318" y="5503136"/>
            <a:ext cx="914400" cy="914400"/>
          </a:xfrm>
          <a:prstGeom prst="rect">
            <a:avLst/>
          </a:prstGeom>
        </p:spPr>
      </p:pic>
      <p:sp>
        <p:nvSpPr>
          <p:cNvPr id="28" name="直角三角形 27">
            <a:extLst>
              <a:ext uri="{FF2B5EF4-FFF2-40B4-BE49-F238E27FC236}">
                <a16:creationId xmlns:a16="http://schemas.microsoft.com/office/drawing/2014/main" id="{78354EF5-621D-FCE9-A6C3-023959ADB51F}"/>
              </a:ext>
            </a:extLst>
          </p:cNvPr>
          <p:cNvSpPr/>
          <p:nvPr/>
        </p:nvSpPr>
        <p:spPr>
          <a:xfrm>
            <a:off x="0" y="5251600"/>
            <a:ext cx="5795010" cy="16064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4" name="グラフィックス 23" descr="魚 単色塗りつぶし">
            <a:extLst>
              <a:ext uri="{FF2B5EF4-FFF2-40B4-BE49-F238E27FC236}">
                <a16:creationId xmlns:a16="http://schemas.microsoft.com/office/drawing/2014/main" id="{03D8B6AD-9FFF-3E51-CCF1-8A73FFE62B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27321">
            <a:off x="835658" y="5865023"/>
            <a:ext cx="914400" cy="91440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65894459-E549-D0F2-EFDF-721B82A24C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6836" r="95020">
                        <a14:foregroundMark x1="16992" y1="47070" x2="23926" y2="47754"/>
                        <a14:foregroundMark x1="7227" y1="69434" x2="6836" y2="66113"/>
                        <a14:foregroundMark x1="91895" y1="77930" x2="91895" y2="77930"/>
                        <a14:foregroundMark x1="95020" y1="79590" x2="95020" y2="79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0" y="1370632"/>
            <a:ext cx="1423520" cy="1423520"/>
          </a:xfrm>
          <a:prstGeom prst="rect">
            <a:avLst/>
          </a:prstGeom>
        </p:spPr>
      </p:pic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3F0AFBB5-05B0-B62A-DC4F-2447AA68873B}"/>
              </a:ext>
            </a:extLst>
          </p:cNvPr>
          <p:cNvSpPr/>
          <p:nvPr/>
        </p:nvSpPr>
        <p:spPr>
          <a:xfrm>
            <a:off x="19365" y="101485"/>
            <a:ext cx="4781870" cy="660691"/>
          </a:xfrm>
          <a:prstGeom prst="rect">
            <a:avLst/>
          </a:prstGeom>
          <a:ln w="571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重量動物埋却における懸念</a:t>
            </a:r>
            <a:endParaRPr kumimoji="1" lang="ja-JP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CCF70EF-9289-10B9-F683-FBB6C459318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1152" y1="66992" x2="29980" y2="57715"/>
                        <a14:foregroundMark x1="63574" y1="67188" x2="60156" y2="62305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25500" r="11055" b="26000"/>
          <a:stretch>
            <a:fillRect/>
          </a:stretch>
        </p:blipFill>
        <p:spPr>
          <a:xfrm>
            <a:off x="3638839" y="1799140"/>
            <a:ext cx="1210655" cy="7675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C02C80-A77B-717F-E148-9744B09BB8B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1152" y1="66992" x2="29980" y2="57715"/>
                        <a14:foregroundMark x1="63574" y1="67188" x2="60156" y2="62305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25500" r="11055" b="26000"/>
          <a:stretch>
            <a:fillRect/>
          </a:stretch>
        </p:blipFill>
        <p:spPr>
          <a:xfrm>
            <a:off x="2500863" y="1808223"/>
            <a:ext cx="1210655" cy="767539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4AC47345-A053-408C-E693-FFE4117922B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1152" y1="66992" x2="29980" y2="57715"/>
                        <a14:foregroundMark x1="63574" y1="67188" x2="60156" y2="62305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25500" r="11055" b="26000"/>
          <a:stretch>
            <a:fillRect/>
          </a:stretch>
        </p:blipFill>
        <p:spPr>
          <a:xfrm rot="10800000">
            <a:off x="6563782" y="3953708"/>
            <a:ext cx="1210655" cy="76753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A701837-1621-DA56-CD22-175117DF198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1152" y1="66992" x2="29980" y2="57715"/>
                        <a14:foregroundMark x1="63574" y1="67188" x2="60156" y2="62305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25500" r="11055" b="26000"/>
          <a:stretch>
            <a:fillRect/>
          </a:stretch>
        </p:blipFill>
        <p:spPr>
          <a:xfrm rot="10800000">
            <a:off x="5490672" y="4258126"/>
            <a:ext cx="1210655" cy="767539"/>
          </a:xfrm>
          <a:prstGeom prst="rect">
            <a:avLst/>
          </a:prstGeom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CBE779DB-B952-FD36-7B9D-6C1C32EB0D93}"/>
              </a:ext>
            </a:extLst>
          </p:cNvPr>
          <p:cNvSpPr/>
          <p:nvPr/>
        </p:nvSpPr>
        <p:spPr>
          <a:xfrm>
            <a:off x="4902200" y="2540000"/>
            <a:ext cx="3340100" cy="2508250"/>
          </a:xfrm>
          <a:custGeom>
            <a:avLst/>
            <a:gdLst>
              <a:gd name="csX0" fmla="*/ 0 w 3340100"/>
              <a:gd name="csY0" fmla="*/ 0 h 2533650"/>
              <a:gd name="csX1" fmla="*/ 641350 w 3340100"/>
              <a:gd name="csY1" fmla="*/ 2533650 h 2533650"/>
              <a:gd name="csX2" fmla="*/ 635000 w 3340100"/>
              <a:gd name="csY2" fmla="*/ 2501900 h 2533650"/>
              <a:gd name="csX3" fmla="*/ 2711450 w 3340100"/>
              <a:gd name="csY3" fmla="*/ 2508250 h 2533650"/>
              <a:gd name="csX4" fmla="*/ 3340100 w 3340100"/>
              <a:gd name="csY4" fmla="*/ 0 h 2533650"/>
              <a:gd name="csX0" fmla="*/ 0 w 3340100"/>
              <a:gd name="csY0" fmla="*/ 0 h 2508250"/>
              <a:gd name="csX1" fmla="*/ 635000 w 3340100"/>
              <a:gd name="csY1" fmla="*/ 2501900 h 2508250"/>
              <a:gd name="csX2" fmla="*/ 2711450 w 3340100"/>
              <a:gd name="csY2" fmla="*/ 2508250 h 2508250"/>
              <a:gd name="csX3" fmla="*/ 3340100 w 3340100"/>
              <a:gd name="csY3" fmla="*/ 0 h 25082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340100" h="2508250">
                <a:moveTo>
                  <a:pt x="0" y="0"/>
                </a:moveTo>
                <a:lnTo>
                  <a:pt x="635000" y="2501900"/>
                </a:lnTo>
                <a:lnTo>
                  <a:pt x="2711450" y="2508250"/>
                </a:lnTo>
                <a:lnTo>
                  <a:pt x="3340100" y="0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4492DAE-8434-11AB-7506-48C6574DEC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9121" y1="18164" x2="50586" y2="14844"/>
                        <a14:backgroundMark x1="59082" y1="42285" x2="59082" y2="42285"/>
                        <a14:backgroundMark x1="58984" y1="41992" x2="58984" y2="41992"/>
                        <a14:backgroundMark x1="58984" y1="41992" x2="58594" y2="40137"/>
                        <a14:backgroundMark x1="50000" y1="61816" x2="49414" y2="651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967" y="1469884"/>
            <a:ext cx="1225015" cy="1225015"/>
          </a:xfrm>
          <a:prstGeom prst="rect">
            <a:avLst/>
          </a:prstGeom>
        </p:spPr>
      </p:pic>
      <p:sp>
        <p:nvSpPr>
          <p:cNvPr id="7" name="正方形/長方形 14">
            <a:extLst>
              <a:ext uri="{FF2B5EF4-FFF2-40B4-BE49-F238E27FC236}">
                <a16:creationId xmlns:a16="http://schemas.microsoft.com/office/drawing/2014/main" id="{93368563-FB6C-9711-6CF0-F288E3962C10}"/>
              </a:ext>
            </a:extLst>
          </p:cNvPr>
          <p:cNvSpPr/>
          <p:nvPr/>
        </p:nvSpPr>
        <p:spPr>
          <a:xfrm>
            <a:off x="0" y="2519840"/>
            <a:ext cx="5063489" cy="882768"/>
          </a:xfrm>
          <a:custGeom>
            <a:avLst/>
            <a:gdLst>
              <a:gd name="csX0" fmla="*/ 0 w 3337561"/>
              <a:gd name="csY0" fmla="*/ 0 h 548640"/>
              <a:gd name="csX1" fmla="*/ 3337561 w 3337561"/>
              <a:gd name="csY1" fmla="*/ 0 h 548640"/>
              <a:gd name="csX2" fmla="*/ 3337561 w 3337561"/>
              <a:gd name="csY2" fmla="*/ 548640 h 548640"/>
              <a:gd name="csX3" fmla="*/ 0 w 3337561"/>
              <a:gd name="csY3" fmla="*/ 548640 h 548640"/>
              <a:gd name="csX4" fmla="*/ 0 w 3337561"/>
              <a:gd name="csY4" fmla="*/ 0 h 548640"/>
              <a:gd name="csX0" fmla="*/ 0 w 3432811"/>
              <a:gd name="csY0" fmla="*/ 0 h 548640"/>
              <a:gd name="csX1" fmla="*/ 3337561 w 3432811"/>
              <a:gd name="csY1" fmla="*/ 0 h 548640"/>
              <a:gd name="csX2" fmla="*/ 3432811 w 3432811"/>
              <a:gd name="csY2" fmla="*/ 548640 h 548640"/>
              <a:gd name="csX3" fmla="*/ 0 w 3432811"/>
              <a:gd name="csY3" fmla="*/ 548640 h 548640"/>
              <a:gd name="csX4" fmla="*/ 0 w 3432811"/>
              <a:gd name="csY4" fmla="*/ 0 h 548640"/>
              <a:gd name="csX0" fmla="*/ 0 w 3451861"/>
              <a:gd name="csY0" fmla="*/ 0 h 548640"/>
              <a:gd name="csX1" fmla="*/ 3337561 w 3451861"/>
              <a:gd name="csY1" fmla="*/ 0 h 548640"/>
              <a:gd name="csX2" fmla="*/ 3451861 w 3451861"/>
              <a:gd name="csY2" fmla="*/ 548640 h 548640"/>
              <a:gd name="csX3" fmla="*/ 0 w 3451861"/>
              <a:gd name="csY3" fmla="*/ 548640 h 548640"/>
              <a:gd name="csX4" fmla="*/ 0 w 3451861"/>
              <a:gd name="csY4" fmla="*/ 0 h 5486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451861" h="548640">
                <a:moveTo>
                  <a:pt x="0" y="0"/>
                </a:moveTo>
                <a:lnTo>
                  <a:pt x="3337561" y="0"/>
                </a:lnTo>
                <a:lnTo>
                  <a:pt x="3451861" y="548640"/>
                </a:lnTo>
                <a:lnTo>
                  <a:pt x="0" y="54864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14">
            <a:extLst>
              <a:ext uri="{FF2B5EF4-FFF2-40B4-BE49-F238E27FC236}">
                <a16:creationId xmlns:a16="http://schemas.microsoft.com/office/drawing/2014/main" id="{8E09FDC7-C6B8-4DB9-63CE-92F2CEAAEEF7}"/>
              </a:ext>
            </a:extLst>
          </p:cNvPr>
          <p:cNvSpPr/>
          <p:nvPr/>
        </p:nvSpPr>
        <p:spPr>
          <a:xfrm flipH="1">
            <a:off x="8065134" y="2519840"/>
            <a:ext cx="4126866" cy="882768"/>
          </a:xfrm>
          <a:custGeom>
            <a:avLst/>
            <a:gdLst>
              <a:gd name="csX0" fmla="*/ 0 w 3337561"/>
              <a:gd name="csY0" fmla="*/ 0 h 548640"/>
              <a:gd name="csX1" fmla="*/ 3337561 w 3337561"/>
              <a:gd name="csY1" fmla="*/ 0 h 548640"/>
              <a:gd name="csX2" fmla="*/ 3337561 w 3337561"/>
              <a:gd name="csY2" fmla="*/ 548640 h 548640"/>
              <a:gd name="csX3" fmla="*/ 0 w 3337561"/>
              <a:gd name="csY3" fmla="*/ 548640 h 548640"/>
              <a:gd name="csX4" fmla="*/ 0 w 3337561"/>
              <a:gd name="csY4" fmla="*/ 0 h 548640"/>
              <a:gd name="csX0" fmla="*/ 0 w 3432811"/>
              <a:gd name="csY0" fmla="*/ 0 h 548640"/>
              <a:gd name="csX1" fmla="*/ 3337561 w 3432811"/>
              <a:gd name="csY1" fmla="*/ 0 h 548640"/>
              <a:gd name="csX2" fmla="*/ 3432811 w 3432811"/>
              <a:gd name="csY2" fmla="*/ 548640 h 548640"/>
              <a:gd name="csX3" fmla="*/ 0 w 3432811"/>
              <a:gd name="csY3" fmla="*/ 548640 h 548640"/>
              <a:gd name="csX4" fmla="*/ 0 w 3432811"/>
              <a:gd name="csY4" fmla="*/ 0 h 548640"/>
              <a:gd name="csX0" fmla="*/ 0 w 3451861"/>
              <a:gd name="csY0" fmla="*/ 0 h 548640"/>
              <a:gd name="csX1" fmla="*/ 3337561 w 3451861"/>
              <a:gd name="csY1" fmla="*/ 0 h 548640"/>
              <a:gd name="csX2" fmla="*/ 3451861 w 3451861"/>
              <a:gd name="csY2" fmla="*/ 548640 h 548640"/>
              <a:gd name="csX3" fmla="*/ 0 w 3451861"/>
              <a:gd name="csY3" fmla="*/ 548640 h 548640"/>
              <a:gd name="csX4" fmla="*/ 0 w 3451861"/>
              <a:gd name="csY4" fmla="*/ 0 h 548640"/>
              <a:gd name="csX0" fmla="*/ 0 w 3513457"/>
              <a:gd name="csY0" fmla="*/ 0 h 548640"/>
              <a:gd name="csX1" fmla="*/ 3337561 w 3513457"/>
              <a:gd name="csY1" fmla="*/ 0 h 548640"/>
              <a:gd name="csX2" fmla="*/ 3513457 w 3513457"/>
              <a:gd name="csY2" fmla="*/ 548640 h 548640"/>
              <a:gd name="csX3" fmla="*/ 0 w 3513457"/>
              <a:gd name="csY3" fmla="*/ 548640 h 548640"/>
              <a:gd name="csX4" fmla="*/ 0 w 3513457"/>
              <a:gd name="csY4" fmla="*/ 0 h 5486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513457" h="548640">
                <a:moveTo>
                  <a:pt x="0" y="0"/>
                </a:moveTo>
                <a:lnTo>
                  <a:pt x="3337561" y="0"/>
                </a:lnTo>
                <a:lnTo>
                  <a:pt x="3513457" y="548640"/>
                </a:lnTo>
                <a:lnTo>
                  <a:pt x="0" y="54864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15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162 C 0.04713 0.01782 0.17304 -0.0551 0.21341 0.02453 C 0.25364 0.10416 0.24349 0.19143 0.24375 0.25555 " pathEditMode="relative" rAng="10800000" ptsTypes="AAA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122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4.81481E-6 C 0.04856 0.01944 0.17434 -0.05348 0.21471 0.02615 C 0.25481 0.10578 0.24791 0.14305 0.24817 0.20717 " pathEditMode="relative" rAng="10800000" ptsTypes="A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97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3B43F-4193-6BDD-017E-ED81984DD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14">
            <a:extLst>
              <a:ext uri="{FF2B5EF4-FFF2-40B4-BE49-F238E27FC236}">
                <a16:creationId xmlns:a16="http://schemas.microsoft.com/office/drawing/2014/main" id="{ED9EBD8B-3F41-0D4F-6170-77EBFC1494BD}"/>
              </a:ext>
            </a:extLst>
          </p:cNvPr>
          <p:cNvSpPr/>
          <p:nvPr/>
        </p:nvSpPr>
        <p:spPr>
          <a:xfrm flipH="1">
            <a:off x="8065134" y="2519840"/>
            <a:ext cx="4126866" cy="882768"/>
          </a:xfrm>
          <a:custGeom>
            <a:avLst/>
            <a:gdLst>
              <a:gd name="csX0" fmla="*/ 0 w 3337561"/>
              <a:gd name="csY0" fmla="*/ 0 h 548640"/>
              <a:gd name="csX1" fmla="*/ 3337561 w 3337561"/>
              <a:gd name="csY1" fmla="*/ 0 h 548640"/>
              <a:gd name="csX2" fmla="*/ 3337561 w 3337561"/>
              <a:gd name="csY2" fmla="*/ 548640 h 548640"/>
              <a:gd name="csX3" fmla="*/ 0 w 3337561"/>
              <a:gd name="csY3" fmla="*/ 548640 h 548640"/>
              <a:gd name="csX4" fmla="*/ 0 w 3337561"/>
              <a:gd name="csY4" fmla="*/ 0 h 548640"/>
              <a:gd name="csX0" fmla="*/ 0 w 3432811"/>
              <a:gd name="csY0" fmla="*/ 0 h 548640"/>
              <a:gd name="csX1" fmla="*/ 3337561 w 3432811"/>
              <a:gd name="csY1" fmla="*/ 0 h 548640"/>
              <a:gd name="csX2" fmla="*/ 3432811 w 3432811"/>
              <a:gd name="csY2" fmla="*/ 548640 h 548640"/>
              <a:gd name="csX3" fmla="*/ 0 w 3432811"/>
              <a:gd name="csY3" fmla="*/ 548640 h 548640"/>
              <a:gd name="csX4" fmla="*/ 0 w 3432811"/>
              <a:gd name="csY4" fmla="*/ 0 h 548640"/>
              <a:gd name="csX0" fmla="*/ 0 w 3451861"/>
              <a:gd name="csY0" fmla="*/ 0 h 548640"/>
              <a:gd name="csX1" fmla="*/ 3337561 w 3451861"/>
              <a:gd name="csY1" fmla="*/ 0 h 548640"/>
              <a:gd name="csX2" fmla="*/ 3451861 w 3451861"/>
              <a:gd name="csY2" fmla="*/ 548640 h 548640"/>
              <a:gd name="csX3" fmla="*/ 0 w 3451861"/>
              <a:gd name="csY3" fmla="*/ 548640 h 548640"/>
              <a:gd name="csX4" fmla="*/ 0 w 3451861"/>
              <a:gd name="csY4" fmla="*/ 0 h 548640"/>
              <a:gd name="csX0" fmla="*/ 0 w 3513457"/>
              <a:gd name="csY0" fmla="*/ 0 h 548640"/>
              <a:gd name="csX1" fmla="*/ 3337561 w 3513457"/>
              <a:gd name="csY1" fmla="*/ 0 h 548640"/>
              <a:gd name="csX2" fmla="*/ 3513457 w 3513457"/>
              <a:gd name="csY2" fmla="*/ 548640 h 548640"/>
              <a:gd name="csX3" fmla="*/ 0 w 3513457"/>
              <a:gd name="csY3" fmla="*/ 548640 h 548640"/>
              <a:gd name="csX4" fmla="*/ 0 w 3513457"/>
              <a:gd name="csY4" fmla="*/ 0 h 5486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513457" h="548640">
                <a:moveTo>
                  <a:pt x="0" y="0"/>
                </a:moveTo>
                <a:lnTo>
                  <a:pt x="3337561" y="0"/>
                </a:lnTo>
                <a:lnTo>
                  <a:pt x="3513457" y="548640"/>
                </a:lnTo>
                <a:lnTo>
                  <a:pt x="0" y="54864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E9033F-4503-F06F-2042-BDA4CD4B6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121" y1="18164" x2="50586" y2="14844"/>
                        <a14:backgroundMark x1="59082" y1="42285" x2="59082" y2="42285"/>
                        <a14:backgroundMark x1="58984" y1="41992" x2="58984" y2="41992"/>
                        <a14:backgroundMark x1="58984" y1="41992" x2="58594" y2="40137"/>
                        <a14:backgroundMark x1="50000" y1="61816" x2="49414" y2="651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967" y="1469884"/>
            <a:ext cx="1225015" cy="1225015"/>
          </a:xfrm>
          <a:prstGeom prst="rect">
            <a:avLst/>
          </a:prstGeom>
        </p:spPr>
      </p:pic>
      <p:sp>
        <p:nvSpPr>
          <p:cNvPr id="13" name="楕円 12">
            <a:extLst>
              <a:ext uri="{FF2B5EF4-FFF2-40B4-BE49-F238E27FC236}">
                <a16:creationId xmlns:a16="http://schemas.microsoft.com/office/drawing/2014/main" id="{DCCDB561-15CE-0E19-D559-26671E86AB29}"/>
              </a:ext>
            </a:extLst>
          </p:cNvPr>
          <p:cNvSpPr/>
          <p:nvPr/>
        </p:nvSpPr>
        <p:spPr>
          <a:xfrm>
            <a:off x="3148556" y="3528887"/>
            <a:ext cx="5606859" cy="2957528"/>
          </a:xfrm>
          <a:prstGeom prst="ellipse">
            <a:avLst/>
          </a:prstGeom>
          <a:gradFill flip="none" rotWithShape="1">
            <a:gsLst>
              <a:gs pos="18000">
                <a:srgbClr val="9C57F7"/>
              </a:gs>
              <a:gs pos="100000">
                <a:srgbClr val="E6D8FF">
                  <a:alpha val="0"/>
                </a:srgbClr>
              </a:gs>
              <a:gs pos="48000">
                <a:srgbClr val="9C57F7">
                  <a:tint val="44500"/>
                  <a:satMod val="160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9B357A9-FF0E-974D-B698-D277E6A215B4}"/>
              </a:ext>
            </a:extLst>
          </p:cNvPr>
          <p:cNvSpPr/>
          <p:nvPr/>
        </p:nvSpPr>
        <p:spPr>
          <a:xfrm>
            <a:off x="0" y="2519840"/>
            <a:ext cx="5063489" cy="882768"/>
          </a:xfrm>
          <a:custGeom>
            <a:avLst/>
            <a:gdLst>
              <a:gd name="csX0" fmla="*/ 0 w 3337561"/>
              <a:gd name="csY0" fmla="*/ 0 h 548640"/>
              <a:gd name="csX1" fmla="*/ 3337561 w 3337561"/>
              <a:gd name="csY1" fmla="*/ 0 h 548640"/>
              <a:gd name="csX2" fmla="*/ 3337561 w 3337561"/>
              <a:gd name="csY2" fmla="*/ 548640 h 548640"/>
              <a:gd name="csX3" fmla="*/ 0 w 3337561"/>
              <a:gd name="csY3" fmla="*/ 548640 h 548640"/>
              <a:gd name="csX4" fmla="*/ 0 w 3337561"/>
              <a:gd name="csY4" fmla="*/ 0 h 548640"/>
              <a:gd name="csX0" fmla="*/ 0 w 3432811"/>
              <a:gd name="csY0" fmla="*/ 0 h 548640"/>
              <a:gd name="csX1" fmla="*/ 3337561 w 3432811"/>
              <a:gd name="csY1" fmla="*/ 0 h 548640"/>
              <a:gd name="csX2" fmla="*/ 3432811 w 3432811"/>
              <a:gd name="csY2" fmla="*/ 548640 h 548640"/>
              <a:gd name="csX3" fmla="*/ 0 w 3432811"/>
              <a:gd name="csY3" fmla="*/ 548640 h 548640"/>
              <a:gd name="csX4" fmla="*/ 0 w 3432811"/>
              <a:gd name="csY4" fmla="*/ 0 h 548640"/>
              <a:gd name="csX0" fmla="*/ 0 w 3451861"/>
              <a:gd name="csY0" fmla="*/ 0 h 548640"/>
              <a:gd name="csX1" fmla="*/ 3337561 w 3451861"/>
              <a:gd name="csY1" fmla="*/ 0 h 548640"/>
              <a:gd name="csX2" fmla="*/ 3451861 w 3451861"/>
              <a:gd name="csY2" fmla="*/ 548640 h 548640"/>
              <a:gd name="csX3" fmla="*/ 0 w 3451861"/>
              <a:gd name="csY3" fmla="*/ 548640 h 548640"/>
              <a:gd name="csX4" fmla="*/ 0 w 3451861"/>
              <a:gd name="csY4" fmla="*/ 0 h 5486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451861" h="548640">
                <a:moveTo>
                  <a:pt x="0" y="0"/>
                </a:moveTo>
                <a:lnTo>
                  <a:pt x="3337561" y="0"/>
                </a:lnTo>
                <a:lnTo>
                  <a:pt x="3451861" y="548640"/>
                </a:lnTo>
                <a:lnTo>
                  <a:pt x="0" y="54864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柱 16">
            <a:extLst>
              <a:ext uri="{FF2B5EF4-FFF2-40B4-BE49-F238E27FC236}">
                <a16:creationId xmlns:a16="http://schemas.microsoft.com/office/drawing/2014/main" id="{777117DB-F172-5EA8-4D2C-05C28B7FF806}"/>
              </a:ext>
            </a:extLst>
          </p:cNvPr>
          <p:cNvSpPr/>
          <p:nvPr/>
        </p:nvSpPr>
        <p:spPr>
          <a:xfrm rot="16200000">
            <a:off x="4250344" y="4544985"/>
            <a:ext cx="548640" cy="1771650"/>
          </a:xfrm>
          <a:prstGeom prst="can">
            <a:avLst>
              <a:gd name="adj" fmla="val 91667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グラフィックス 25" descr="水 単色塗りつぶし">
            <a:extLst>
              <a:ext uri="{FF2B5EF4-FFF2-40B4-BE49-F238E27FC236}">
                <a16:creationId xmlns:a16="http://schemas.microsoft.com/office/drawing/2014/main" id="{D4561F2C-528A-4CE9-1215-DBBBD023A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4318" y="5503136"/>
            <a:ext cx="914400" cy="914400"/>
          </a:xfrm>
          <a:prstGeom prst="rect">
            <a:avLst/>
          </a:prstGeom>
        </p:spPr>
      </p:pic>
      <p:sp>
        <p:nvSpPr>
          <p:cNvPr id="28" name="直角三角形 27">
            <a:extLst>
              <a:ext uri="{FF2B5EF4-FFF2-40B4-BE49-F238E27FC236}">
                <a16:creationId xmlns:a16="http://schemas.microsoft.com/office/drawing/2014/main" id="{8B2E65E0-E905-0811-0D74-CF32E87989C6}"/>
              </a:ext>
            </a:extLst>
          </p:cNvPr>
          <p:cNvSpPr/>
          <p:nvPr/>
        </p:nvSpPr>
        <p:spPr>
          <a:xfrm>
            <a:off x="0" y="5251600"/>
            <a:ext cx="5795010" cy="16064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4" name="グラフィックス 23" descr="魚 単色塗りつぶし">
            <a:extLst>
              <a:ext uri="{FF2B5EF4-FFF2-40B4-BE49-F238E27FC236}">
                <a16:creationId xmlns:a16="http://schemas.microsoft.com/office/drawing/2014/main" id="{ECE38D66-866A-F5A3-D44C-284E20312D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27321">
            <a:off x="835658" y="5865023"/>
            <a:ext cx="914400" cy="91440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18C8C8A8-6C8F-3488-5A07-02C782AD12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844" l="6836" r="95020">
                        <a14:foregroundMark x1="16992" y1="47070" x2="23926" y2="47754"/>
                        <a14:foregroundMark x1="7227" y1="69434" x2="6836" y2="66113"/>
                        <a14:foregroundMark x1="91895" y1="77930" x2="91895" y2="77930"/>
                        <a14:foregroundMark x1="95020" y1="79590" x2="95020" y2="79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0" y="1370632"/>
            <a:ext cx="1423520" cy="1423520"/>
          </a:xfrm>
          <a:prstGeom prst="rect">
            <a:avLst/>
          </a:prstGeom>
        </p:spPr>
      </p:pic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35C0C03-17E3-7B46-CE5C-043B404F8C77}"/>
              </a:ext>
            </a:extLst>
          </p:cNvPr>
          <p:cNvSpPr/>
          <p:nvPr/>
        </p:nvSpPr>
        <p:spPr>
          <a:xfrm>
            <a:off x="8048838" y="3849819"/>
            <a:ext cx="2976916" cy="66069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圧力による崩壊</a:t>
            </a:r>
            <a:endParaRPr kumimoji="1" lang="ja-JP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1B2178A6-C685-8493-94FF-575F7CF1CDA6}"/>
              </a:ext>
            </a:extLst>
          </p:cNvPr>
          <p:cNvSpPr/>
          <p:nvPr/>
        </p:nvSpPr>
        <p:spPr>
          <a:xfrm>
            <a:off x="19365" y="101485"/>
            <a:ext cx="4781870" cy="660691"/>
          </a:xfrm>
          <a:prstGeom prst="rect">
            <a:avLst/>
          </a:prstGeom>
          <a:ln w="571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重量動物埋却における懸念</a:t>
            </a:r>
            <a:endParaRPr kumimoji="1" lang="ja-JP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871DDCB-E87F-70EC-1E6D-EFF327DC3329}"/>
              </a:ext>
            </a:extLst>
          </p:cNvPr>
          <p:cNvSpPr/>
          <p:nvPr/>
        </p:nvSpPr>
        <p:spPr>
          <a:xfrm>
            <a:off x="6452690" y="5882238"/>
            <a:ext cx="2976916" cy="66069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体液等が</a:t>
            </a:r>
            <a:r>
              <a:rPr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浸透</a:t>
            </a:r>
            <a:endParaRPr kumimoji="1" lang="ja-JP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台形 9">
            <a:extLst>
              <a:ext uri="{FF2B5EF4-FFF2-40B4-BE49-F238E27FC236}">
                <a16:creationId xmlns:a16="http://schemas.microsoft.com/office/drawing/2014/main" id="{D6106051-9EB5-CB45-375F-5C0D513D0AE6}"/>
              </a:ext>
            </a:extLst>
          </p:cNvPr>
          <p:cNvSpPr/>
          <p:nvPr/>
        </p:nvSpPr>
        <p:spPr>
          <a:xfrm rot="10800000">
            <a:off x="5162550" y="3543297"/>
            <a:ext cx="2794000" cy="1485902"/>
          </a:xfrm>
          <a:prstGeom prst="trapezoid">
            <a:avLst/>
          </a:prstGeom>
          <a:solidFill>
            <a:srgbClr val="9C57F7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B7FD448-2207-1855-7B3F-9828BCF3EF8E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1152" y1="66992" x2="29980" y2="57715"/>
                        <a14:foregroundMark x1="63574" y1="67188" x2="60156" y2="62305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25500" r="11055" b="26000"/>
          <a:stretch>
            <a:fillRect/>
          </a:stretch>
        </p:blipFill>
        <p:spPr>
          <a:xfrm rot="10800000">
            <a:off x="6528034" y="4276576"/>
            <a:ext cx="1210655" cy="49032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B29118A-F25B-9D5E-513F-67CCB11710D0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1152" y1="66992" x2="29980" y2="57715"/>
                        <a14:foregroundMark x1="63574" y1="67188" x2="60156" y2="62305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25500" r="11055" b="26000"/>
          <a:stretch>
            <a:fillRect/>
          </a:stretch>
        </p:blipFill>
        <p:spPr>
          <a:xfrm rot="10800000">
            <a:off x="5459375" y="4523696"/>
            <a:ext cx="1210655" cy="49032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17977DC-5A1B-DBB6-FABD-015C7F1FE47F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1152" y1="66992" x2="29980" y2="57715"/>
                        <a14:foregroundMark x1="63574" y1="67188" x2="60156" y2="62305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25500" r="11055" b="26000"/>
          <a:stretch>
            <a:fillRect/>
          </a:stretch>
        </p:blipFill>
        <p:spPr>
          <a:xfrm rot="10800000">
            <a:off x="6557456" y="3865322"/>
            <a:ext cx="1210655" cy="49032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50DB83B-D1FB-7368-11A7-3B02808E37A8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1152" y1="66992" x2="29980" y2="57715"/>
                        <a14:foregroundMark x1="63574" y1="67188" x2="60156" y2="62305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25500" r="11055" b="26000"/>
          <a:stretch>
            <a:fillRect/>
          </a:stretch>
        </p:blipFill>
        <p:spPr>
          <a:xfrm rot="10800000">
            <a:off x="5374741" y="4111306"/>
            <a:ext cx="1210655" cy="490329"/>
          </a:xfrm>
          <a:prstGeom prst="rect">
            <a:avLst/>
          </a:prstGeom>
        </p:spPr>
      </p:pic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A0E0667E-3BF8-6A22-0FB5-02102083AECD}"/>
              </a:ext>
            </a:extLst>
          </p:cNvPr>
          <p:cNvSpPr/>
          <p:nvPr/>
        </p:nvSpPr>
        <p:spPr>
          <a:xfrm>
            <a:off x="4902200" y="2540000"/>
            <a:ext cx="3340100" cy="2508250"/>
          </a:xfrm>
          <a:custGeom>
            <a:avLst/>
            <a:gdLst>
              <a:gd name="csX0" fmla="*/ 0 w 3340100"/>
              <a:gd name="csY0" fmla="*/ 0 h 2533650"/>
              <a:gd name="csX1" fmla="*/ 641350 w 3340100"/>
              <a:gd name="csY1" fmla="*/ 2533650 h 2533650"/>
              <a:gd name="csX2" fmla="*/ 635000 w 3340100"/>
              <a:gd name="csY2" fmla="*/ 2501900 h 2533650"/>
              <a:gd name="csX3" fmla="*/ 2711450 w 3340100"/>
              <a:gd name="csY3" fmla="*/ 2508250 h 2533650"/>
              <a:gd name="csX4" fmla="*/ 3340100 w 3340100"/>
              <a:gd name="csY4" fmla="*/ 0 h 2533650"/>
              <a:gd name="csX0" fmla="*/ 0 w 3340100"/>
              <a:gd name="csY0" fmla="*/ 0 h 2508250"/>
              <a:gd name="csX1" fmla="*/ 635000 w 3340100"/>
              <a:gd name="csY1" fmla="*/ 2501900 h 2508250"/>
              <a:gd name="csX2" fmla="*/ 2711450 w 3340100"/>
              <a:gd name="csY2" fmla="*/ 2508250 h 2508250"/>
              <a:gd name="csX3" fmla="*/ 3340100 w 3340100"/>
              <a:gd name="csY3" fmla="*/ 0 h 25082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340100" h="2508250">
                <a:moveTo>
                  <a:pt x="0" y="0"/>
                </a:moveTo>
                <a:lnTo>
                  <a:pt x="635000" y="2501900"/>
                </a:lnTo>
                <a:lnTo>
                  <a:pt x="2711450" y="2508250"/>
                </a:lnTo>
                <a:lnTo>
                  <a:pt x="3340100" y="0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DE32F79D-6F80-365C-648C-0ECC7D33340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b="17088"/>
          <a:stretch>
            <a:fillRect/>
          </a:stretch>
        </p:blipFill>
        <p:spPr>
          <a:xfrm rot="20932956">
            <a:off x="5904864" y="2062595"/>
            <a:ext cx="2499577" cy="1588871"/>
          </a:xfrm>
          <a:prstGeom prst="rect">
            <a:avLst/>
          </a:prstGeom>
        </p:spPr>
      </p:pic>
      <p:pic>
        <p:nvPicPr>
          <p:cNvPr id="12" name="グラフィックス 11" descr="水 単色塗りつぶし">
            <a:extLst>
              <a:ext uri="{FF2B5EF4-FFF2-40B4-BE49-F238E27FC236}">
                <a16:creationId xmlns:a16="http://schemas.microsoft.com/office/drawing/2014/main" id="{98490129-5EC3-B3D7-9D44-F0AF4D811F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06190" y="5424193"/>
            <a:ext cx="1274281" cy="1274281"/>
          </a:xfrm>
          <a:prstGeom prst="rect">
            <a:avLst/>
          </a:prstGeom>
        </p:spPr>
      </p:pic>
      <p:sp>
        <p:nvSpPr>
          <p:cNvPr id="14" name="直角三角形 13">
            <a:extLst>
              <a:ext uri="{FF2B5EF4-FFF2-40B4-BE49-F238E27FC236}">
                <a16:creationId xmlns:a16="http://schemas.microsoft.com/office/drawing/2014/main" id="{CA56FC89-B0F2-54FC-0EED-406F12BE2E93}"/>
              </a:ext>
            </a:extLst>
          </p:cNvPr>
          <p:cNvSpPr/>
          <p:nvPr/>
        </p:nvSpPr>
        <p:spPr>
          <a:xfrm>
            <a:off x="-19876" y="5264678"/>
            <a:ext cx="5795010" cy="1606400"/>
          </a:xfrm>
          <a:prstGeom prst="rtTriangle">
            <a:avLst/>
          </a:prstGeom>
          <a:solidFill>
            <a:srgbClr val="9C5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8" name="グラフィックス 17" descr="魚 単色塗りつぶし">
            <a:extLst>
              <a:ext uri="{FF2B5EF4-FFF2-40B4-BE49-F238E27FC236}">
                <a16:creationId xmlns:a16="http://schemas.microsoft.com/office/drawing/2014/main" id="{81F37CBC-735E-6E43-C1AA-78DFF74166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0963634">
            <a:off x="698793" y="5463545"/>
            <a:ext cx="914400" cy="914400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3C12174-BC20-0B0B-6BAC-24C6A378C0A8}"/>
              </a:ext>
            </a:extLst>
          </p:cNvPr>
          <p:cNvSpPr/>
          <p:nvPr/>
        </p:nvSpPr>
        <p:spPr>
          <a:xfrm>
            <a:off x="459671" y="4422435"/>
            <a:ext cx="2976916" cy="66069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河川等へ流出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A5D9C57-2033-8483-9C5E-095433C42066}"/>
              </a:ext>
            </a:extLst>
          </p:cNvPr>
          <p:cNvSpPr/>
          <p:nvPr/>
        </p:nvSpPr>
        <p:spPr>
          <a:xfrm>
            <a:off x="7823323" y="4655099"/>
            <a:ext cx="2976916" cy="66069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埋却地プール化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C049BF4C-0EB5-D2D6-3097-0EA6C85EA19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05565" y="1628524"/>
            <a:ext cx="1260124" cy="122850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70C46B7-26DD-8874-79E0-511FE53C84DB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1152" y1="66992" x2="29980" y2="57715"/>
                        <a14:foregroundMark x1="63574" y1="67188" x2="60156" y2="62305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25500" r="11055" b="26000"/>
          <a:stretch>
            <a:fillRect/>
          </a:stretch>
        </p:blipFill>
        <p:spPr>
          <a:xfrm>
            <a:off x="3638839" y="1799140"/>
            <a:ext cx="1210655" cy="76753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C44CCEB-B39E-AB45-A9B4-EC7AD36B740B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1152" y1="66992" x2="29980" y2="57715"/>
                        <a14:foregroundMark x1="63574" y1="67188" x2="60156" y2="62305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25500" r="11055" b="26000"/>
          <a:stretch>
            <a:fillRect/>
          </a:stretch>
        </p:blipFill>
        <p:spPr>
          <a:xfrm>
            <a:off x="2500863" y="1808223"/>
            <a:ext cx="1210655" cy="767539"/>
          </a:xfrm>
          <a:prstGeom prst="rect">
            <a:avLst/>
          </a:prstGeom>
        </p:spPr>
      </p:pic>
      <p:sp>
        <p:nvSpPr>
          <p:cNvPr id="20" name="矢印: 下カーブ 19">
            <a:extLst>
              <a:ext uri="{FF2B5EF4-FFF2-40B4-BE49-F238E27FC236}">
                <a16:creationId xmlns:a16="http://schemas.microsoft.com/office/drawing/2014/main" id="{7E655C42-3C35-B3A7-219A-5589B18D0F1A}"/>
              </a:ext>
            </a:extLst>
          </p:cNvPr>
          <p:cNvSpPr/>
          <p:nvPr/>
        </p:nvSpPr>
        <p:spPr>
          <a:xfrm>
            <a:off x="6831336" y="590079"/>
            <a:ext cx="1983973" cy="1423520"/>
          </a:xfrm>
          <a:prstGeom prst="curvedDownArrow">
            <a:avLst/>
          </a:prstGeom>
          <a:solidFill>
            <a:srgbClr val="9C57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0FFB8A7-9078-3845-E462-DC2834DC7B2B}"/>
              </a:ext>
            </a:extLst>
          </p:cNvPr>
          <p:cNvSpPr/>
          <p:nvPr/>
        </p:nvSpPr>
        <p:spPr>
          <a:xfrm>
            <a:off x="6334865" y="166675"/>
            <a:ext cx="2976916" cy="66069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作業員の安全リスク</a:t>
            </a:r>
          </a:p>
        </p:txBody>
      </p:sp>
    </p:spTree>
    <p:extLst>
      <p:ext uri="{BB962C8B-B14F-4D97-AF65-F5344CB8AC3E}">
        <p14:creationId xmlns:p14="http://schemas.microsoft.com/office/powerpoint/2010/main" val="2652323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5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75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37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17 -0.00162 C 0.04713 0.01782 0.17304 -0.0551 0.21341 0.02453 C 0.25364 0.10416 0.24349 0.19143 0.24375 0.25555 " pathEditMode="relative" rAng="10800000" ptsTypes="AAA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1226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7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58333E-6 4.81481E-6 C 0.04856 0.01944 0.17434 -0.05348 0.21471 0.02615 C 0.25481 0.10578 0.24791 0.14305 0.24817 0.20717 " pathEditMode="relative" rAng="10800000" ptsTypes="AAA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976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000"/>
                            </p:stCondLst>
                            <p:childTnLst>
                              <p:par>
                                <p:cTn id="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4" grpId="0" animBg="1"/>
      <p:bldP spid="8" grpId="0" animBg="1"/>
      <p:bldP spid="10" grpId="0" animBg="1"/>
      <p:bldP spid="14" grpId="0" animBg="1"/>
      <p:bldP spid="19" grpId="0" animBg="1"/>
      <p:bldP spid="21" grpId="0" animBg="1"/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3EDB-155E-0282-ED22-89590C58B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正方形/長方形 14">
            <a:extLst>
              <a:ext uri="{FF2B5EF4-FFF2-40B4-BE49-F238E27FC236}">
                <a16:creationId xmlns:a16="http://schemas.microsoft.com/office/drawing/2014/main" id="{F13FC7A5-AEA2-65C2-43EC-9E8482CD57A7}"/>
              </a:ext>
            </a:extLst>
          </p:cNvPr>
          <p:cNvSpPr/>
          <p:nvPr/>
        </p:nvSpPr>
        <p:spPr>
          <a:xfrm flipH="1">
            <a:off x="8065134" y="2519840"/>
            <a:ext cx="4126866" cy="882768"/>
          </a:xfrm>
          <a:custGeom>
            <a:avLst/>
            <a:gdLst>
              <a:gd name="csX0" fmla="*/ 0 w 3337561"/>
              <a:gd name="csY0" fmla="*/ 0 h 548640"/>
              <a:gd name="csX1" fmla="*/ 3337561 w 3337561"/>
              <a:gd name="csY1" fmla="*/ 0 h 548640"/>
              <a:gd name="csX2" fmla="*/ 3337561 w 3337561"/>
              <a:gd name="csY2" fmla="*/ 548640 h 548640"/>
              <a:gd name="csX3" fmla="*/ 0 w 3337561"/>
              <a:gd name="csY3" fmla="*/ 548640 h 548640"/>
              <a:gd name="csX4" fmla="*/ 0 w 3337561"/>
              <a:gd name="csY4" fmla="*/ 0 h 548640"/>
              <a:gd name="csX0" fmla="*/ 0 w 3432811"/>
              <a:gd name="csY0" fmla="*/ 0 h 548640"/>
              <a:gd name="csX1" fmla="*/ 3337561 w 3432811"/>
              <a:gd name="csY1" fmla="*/ 0 h 548640"/>
              <a:gd name="csX2" fmla="*/ 3432811 w 3432811"/>
              <a:gd name="csY2" fmla="*/ 548640 h 548640"/>
              <a:gd name="csX3" fmla="*/ 0 w 3432811"/>
              <a:gd name="csY3" fmla="*/ 548640 h 548640"/>
              <a:gd name="csX4" fmla="*/ 0 w 3432811"/>
              <a:gd name="csY4" fmla="*/ 0 h 548640"/>
              <a:gd name="csX0" fmla="*/ 0 w 3451861"/>
              <a:gd name="csY0" fmla="*/ 0 h 548640"/>
              <a:gd name="csX1" fmla="*/ 3337561 w 3451861"/>
              <a:gd name="csY1" fmla="*/ 0 h 548640"/>
              <a:gd name="csX2" fmla="*/ 3451861 w 3451861"/>
              <a:gd name="csY2" fmla="*/ 548640 h 548640"/>
              <a:gd name="csX3" fmla="*/ 0 w 3451861"/>
              <a:gd name="csY3" fmla="*/ 548640 h 548640"/>
              <a:gd name="csX4" fmla="*/ 0 w 3451861"/>
              <a:gd name="csY4" fmla="*/ 0 h 548640"/>
              <a:gd name="csX0" fmla="*/ 0 w 3513457"/>
              <a:gd name="csY0" fmla="*/ 0 h 548640"/>
              <a:gd name="csX1" fmla="*/ 3337561 w 3513457"/>
              <a:gd name="csY1" fmla="*/ 0 h 548640"/>
              <a:gd name="csX2" fmla="*/ 3513457 w 3513457"/>
              <a:gd name="csY2" fmla="*/ 548640 h 548640"/>
              <a:gd name="csX3" fmla="*/ 0 w 3513457"/>
              <a:gd name="csY3" fmla="*/ 548640 h 548640"/>
              <a:gd name="csX4" fmla="*/ 0 w 3513457"/>
              <a:gd name="csY4" fmla="*/ 0 h 5486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513457" h="548640">
                <a:moveTo>
                  <a:pt x="0" y="0"/>
                </a:moveTo>
                <a:lnTo>
                  <a:pt x="3337561" y="0"/>
                </a:lnTo>
                <a:lnTo>
                  <a:pt x="3513457" y="548640"/>
                </a:lnTo>
                <a:lnTo>
                  <a:pt x="0" y="54864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7DD5C81C-EE3C-42C3-D215-25D0727A4345}"/>
              </a:ext>
            </a:extLst>
          </p:cNvPr>
          <p:cNvSpPr/>
          <p:nvPr/>
        </p:nvSpPr>
        <p:spPr>
          <a:xfrm>
            <a:off x="3148556" y="3528887"/>
            <a:ext cx="5606859" cy="2957528"/>
          </a:xfrm>
          <a:prstGeom prst="ellipse">
            <a:avLst/>
          </a:prstGeom>
          <a:gradFill flip="none" rotWithShape="1">
            <a:gsLst>
              <a:gs pos="18000">
                <a:srgbClr val="9C57F7"/>
              </a:gs>
              <a:gs pos="100000">
                <a:srgbClr val="E6D8FF">
                  <a:alpha val="0"/>
                </a:srgbClr>
              </a:gs>
              <a:gs pos="48000">
                <a:srgbClr val="9C57F7">
                  <a:tint val="44500"/>
                  <a:satMod val="160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26FEC79-0013-8606-1F81-C3AC4C330BD2}"/>
              </a:ext>
            </a:extLst>
          </p:cNvPr>
          <p:cNvSpPr/>
          <p:nvPr/>
        </p:nvSpPr>
        <p:spPr>
          <a:xfrm>
            <a:off x="0" y="2519840"/>
            <a:ext cx="5063489" cy="882768"/>
          </a:xfrm>
          <a:custGeom>
            <a:avLst/>
            <a:gdLst>
              <a:gd name="csX0" fmla="*/ 0 w 3337561"/>
              <a:gd name="csY0" fmla="*/ 0 h 548640"/>
              <a:gd name="csX1" fmla="*/ 3337561 w 3337561"/>
              <a:gd name="csY1" fmla="*/ 0 h 548640"/>
              <a:gd name="csX2" fmla="*/ 3337561 w 3337561"/>
              <a:gd name="csY2" fmla="*/ 548640 h 548640"/>
              <a:gd name="csX3" fmla="*/ 0 w 3337561"/>
              <a:gd name="csY3" fmla="*/ 548640 h 548640"/>
              <a:gd name="csX4" fmla="*/ 0 w 3337561"/>
              <a:gd name="csY4" fmla="*/ 0 h 548640"/>
              <a:gd name="csX0" fmla="*/ 0 w 3432811"/>
              <a:gd name="csY0" fmla="*/ 0 h 548640"/>
              <a:gd name="csX1" fmla="*/ 3337561 w 3432811"/>
              <a:gd name="csY1" fmla="*/ 0 h 548640"/>
              <a:gd name="csX2" fmla="*/ 3432811 w 3432811"/>
              <a:gd name="csY2" fmla="*/ 548640 h 548640"/>
              <a:gd name="csX3" fmla="*/ 0 w 3432811"/>
              <a:gd name="csY3" fmla="*/ 548640 h 548640"/>
              <a:gd name="csX4" fmla="*/ 0 w 3432811"/>
              <a:gd name="csY4" fmla="*/ 0 h 548640"/>
              <a:gd name="csX0" fmla="*/ 0 w 3451861"/>
              <a:gd name="csY0" fmla="*/ 0 h 548640"/>
              <a:gd name="csX1" fmla="*/ 3337561 w 3451861"/>
              <a:gd name="csY1" fmla="*/ 0 h 548640"/>
              <a:gd name="csX2" fmla="*/ 3451861 w 3451861"/>
              <a:gd name="csY2" fmla="*/ 548640 h 548640"/>
              <a:gd name="csX3" fmla="*/ 0 w 3451861"/>
              <a:gd name="csY3" fmla="*/ 548640 h 548640"/>
              <a:gd name="csX4" fmla="*/ 0 w 3451861"/>
              <a:gd name="csY4" fmla="*/ 0 h 5486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451861" h="548640">
                <a:moveTo>
                  <a:pt x="0" y="0"/>
                </a:moveTo>
                <a:lnTo>
                  <a:pt x="3337561" y="0"/>
                </a:lnTo>
                <a:lnTo>
                  <a:pt x="3451861" y="548640"/>
                </a:lnTo>
                <a:lnTo>
                  <a:pt x="0" y="54864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柱 16">
            <a:extLst>
              <a:ext uri="{FF2B5EF4-FFF2-40B4-BE49-F238E27FC236}">
                <a16:creationId xmlns:a16="http://schemas.microsoft.com/office/drawing/2014/main" id="{521BF1B2-B1D2-D022-5B46-A986C2D49E3F}"/>
              </a:ext>
            </a:extLst>
          </p:cNvPr>
          <p:cNvSpPr/>
          <p:nvPr/>
        </p:nvSpPr>
        <p:spPr>
          <a:xfrm rot="16200000">
            <a:off x="4250344" y="4544985"/>
            <a:ext cx="548640" cy="1771650"/>
          </a:xfrm>
          <a:prstGeom prst="can">
            <a:avLst>
              <a:gd name="adj" fmla="val 91667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グラフィックス 25" descr="水 単色塗りつぶし">
            <a:extLst>
              <a:ext uri="{FF2B5EF4-FFF2-40B4-BE49-F238E27FC236}">
                <a16:creationId xmlns:a16="http://schemas.microsoft.com/office/drawing/2014/main" id="{2DD18554-6526-53DC-A0A0-88AFC283B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4318" y="5503136"/>
            <a:ext cx="914400" cy="914400"/>
          </a:xfrm>
          <a:prstGeom prst="rect">
            <a:avLst/>
          </a:prstGeom>
        </p:spPr>
      </p:pic>
      <p:sp>
        <p:nvSpPr>
          <p:cNvPr id="28" name="直角三角形 27">
            <a:extLst>
              <a:ext uri="{FF2B5EF4-FFF2-40B4-BE49-F238E27FC236}">
                <a16:creationId xmlns:a16="http://schemas.microsoft.com/office/drawing/2014/main" id="{A813A9BF-ECD2-0C36-4C99-93073A808404}"/>
              </a:ext>
            </a:extLst>
          </p:cNvPr>
          <p:cNvSpPr/>
          <p:nvPr/>
        </p:nvSpPr>
        <p:spPr>
          <a:xfrm>
            <a:off x="0" y="5251600"/>
            <a:ext cx="5795010" cy="16064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4" name="グラフィックス 23" descr="魚 単色塗りつぶし">
            <a:extLst>
              <a:ext uri="{FF2B5EF4-FFF2-40B4-BE49-F238E27FC236}">
                <a16:creationId xmlns:a16="http://schemas.microsoft.com/office/drawing/2014/main" id="{D3B3280B-6ABE-E9AF-DF17-F7C160D77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27321">
            <a:off x="835658" y="5865023"/>
            <a:ext cx="914400" cy="91440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8929A805-95D8-BE92-0053-C256E9503B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6836" r="95020">
                        <a14:foregroundMark x1="16992" y1="47070" x2="23926" y2="47754"/>
                        <a14:foregroundMark x1="7227" y1="69434" x2="6836" y2="66113"/>
                        <a14:foregroundMark x1="91895" y1="77930" x2="91895" y2="77930"/>
                        <a14:foregroundMark x1="95020" y1="79590" x2="95020" y2="79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0" y="1370632"/>
            <a:ext cx="1423520" cy="1423520"/>
          </a:xfrm>
          <a:prstGeom prst="rect">
            <a:avLst/>
          </a:prstGeom>
        </p:spPr>
      </p:pic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F6DCE3B4-75E5-DFAF-B0B8-C87B952F8DF3}"/>
              </a:ext>
            </a:extLst>
          </p:cNvPr>
          <p:cNvSpPr/>
          <p:nvPr/>
        </p:nvSpPr>
        <p:spPr>
          <a:xfrm>
            <a:off x="19365" y="101485"/>
            <a:ext cx="4781870" cy="660691"/>
          </a:xfrm>
          <a:prstGeom prst="rect">
            <a:avLst/>
          </a:prstGeom>
          <a:ln w="571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重量動物埋却における懸念</a:t>
            </a:r>
            <a:endParaRPr kumimoji="1" lang="ja-JP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台形 9">
            <a:extLst>
              <a:ext uri="{FF2B5EF4-FFF2-40B4-BE49-F238E27FC236}">
                <a16:creationId xmlns:a16="http://schemas.microsoft.com/office/drawing/2014/main" id="{27FE552F-6C53-2B81-838E-3E739FCE6BF6}"/>
              </a:ext>
            </a:extLst>
          </p:cNvPr>
          <p:cNvSpPr/>
          <p:nvPr/>
        </p:nvSpPr>
        <p:spPr>
          <a:xfrm rot="10800000">
            <a:off x="5003800" y="2874811"/>
            <a:ext cx="3136900" cy="2154385"/>
          </a:xfrm>
          <a:prstGeom prst="trapezoid">
            <a:avLst/>
          </a:prstGeom>
          <a:solidFill>
            <a:srgbClr val="9C57F7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FBB9B0A-4B47-556D-EE8A-D8162E0B0A6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1152" y1="66992" x2="29980" y2="57715"/>
                        <a14:foregroundMark x1="63574" y1="67188" x2="60156" y2="62305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25500" r="11055" b="26000"/>
          <a:stretch>
            <a:fillRect/>
          </a:stretch>
        </p:blipFill>
        <p:spPr>
          <a:xfrm rot="10800000">
            <a:off x="6528034" y="4276576"/>
            <a:ext cx="1210655" cy="49032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A8AC514-5D6A-407B-9A0A-256361CA506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1152" y1="66992" x2="29980" y2="57715"/>
                        <a14:foregroundMark x1="63574" y1="67188" x2="60156" y2="62305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25500" r="11055" b="26000"/>
          <a:stretch>
            <a:fillRect/>
          </a:stretch>
        </p:blipFill>
        <p:spPr>
          <a:xfrm rot="10800000">
            <a:off x="5459375" y="4523696"/>
            <a:ext cx="1210655" cy="49032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5108AA2-23C9-72DC-C658-1AC9EF4D0657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1152" y1="66992" x2="29980" y2="57715"/>
                        <a14:foregroundMark x1="63574" y1="67188" x2="60156" y2="62305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25500" r="11055" b="26000"/>
          <a:stretch>
            <a:fillRect/>
          </a:stretch>
        </p:blipFill>
        <p:spPr>
          <a:xfrm rot="10800000">
            <a:off x="6557456" y="3865322"/>
            <a:ext cx="1210655" cy="49032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2905E97-4A70-15A9-FD59-9CF6CE027D9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1152" y1="66992" x2="29980" y2="57715"/>
                        <a14:foregroundMark x1="63574" y1="67188" x2="60156" y2="62305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25500" r="11055" b="26000"/>
          <a:stretch>
            <a:fillRect/>
          </a:stretch>
        </p:blipFill>
        <p:spPr>
          <a:xfrm rot="10800000">
            <a:off x="5374741" y="4111306"/>
            <a:ext cx="1210655" cy="490329"/>
          </a:xfrm>
          <a:prstGeom prst="rect">
            <a:avLst/>
          </a:prstGeom>
        </p:spPr>
      </p:pic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08757980-B2AE-B55E-C62D-82B0A96BD2DD}"/>
              </a:ext>
            </a:extLst>
          </p:cNvPr>
          <p:cNvSpPr/>
          <p:nvPr/>
        </p:nvSpPr>
        <p:spPr>
          <a:xfrm>
            <a:off x="4902200" y="2540000"/>
            <a:ext cx="3340100" cy="2508250"/>
          </a:xfrm>
          <a:custGeom>
            <a:avLst/>
            <a:gdLst>
              <a:gd name="csX0" fmla="*/ 0 w 3340100"/>
              <a:gd name="csY0" fmla="*/ 0 h 2533650"/>
              <a:gd name="csX1" fmla="*/ 641350 w 3340100"/>
              <a:gd name="csY1" fmla="*/ 2533650 h 2533650"/>
              <a:gd name="csX2" fmla="*/ 635000 w 3340100"/>
              <a:gd name="csY2" fmla="*/ 2501900 h 2533650"/>
              <a:gd name="csX3" fmla="*/ 2711450 w 3340100"/>
              <a:gd name="csY3" fmla="*/ 2508250 h 2533650"/>
              <a:gd name="csX4" fmla="*/ 3340100 w 3340100"/>
              <a:gd name="csY4" fmla="*/ 0 h 2533650"/>
              <a:gd name="csX0" fmla="*/ 0 w 3340100"/>
              <a:gd name="csY0" fmla="*/ 0 h 2508250"/>
              <a:gd name="csX1" fmla="*/ 635000 w 3340100"/>
              <a:gd name="csY1" fmla="*/ 2501900 h 2508250"/>
              <a:gd name="csX2" fmla="*/ 2711450 w 3340100"/>
              <a:gd name="csY2" fmla="*/ 2508250 h 2508250"/>
              <a:gd name="csX3" fmla="*/ 3340100 w 3340100"/>
              <a:gd name="csY3" fmla="*/ 0 h 25082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340100" h="2508250">
                <a:moveTo>
                  <a:pt x="0" y="0"/>
                </a:moveTo>
                <a:lnTo>
                  <a:pt x="635000" y="2501900"/>
                </a:lnTo>
                <a:lnTo>
                  <a:pt x="2711450" y="2508250"/>
                </a:lnTo>
                <a:lnTo>
                  <a:pt x="3340100" y="0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541017F-4ECA-3753-371C-DD428B8689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9121" y1="18164" x2="50586" y2="14844"/>
                        <a14:backgroundMark x1="59082" y1="42285" x2="59082" y2="42285"/>
                        <a14:backgroundMark x1="58984" y1="41992" x2="58984" y2="41992"/>
                        <a14:backgroundMark x1="58984" y1="41992" x2="58594" y2="40137"/>
                        <a14:backgroundMark x1="50000" y1="61816" x2="49414" y2="651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118" y="1466543"/>
            <a:ext cx="1225015" cy="1225015"/>
          </a:xfrm>
          <a:prstGeom prst="rect">
            <a:avLst/>
          </a:prstGeom>
        </p:spPr>
      </p:pic>
      <p:pic>
        <p:nvPicPr>
          <p:cNvPr id="12" name="グラフィックス 11" descr="水 単色塗りつぶし">
            <a:extLst>
              <a:ext uri="{FF2B5EF4-FFF2-40B4-BE49-F238E27FC236}">
                <a16:creationId xmlns:a16="http://schemas.microsoft.com/office/drawing/2014/main" id="{BB6C2B9D-5456-A326-FD29-5792A11CC14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06190" y="5424193"/>
            <a:ext cx="1274281" cy="1274281"/>
          </a:xfrm>
          <a:prstGeom prst="rect">
            <a:avLst/>
          </a:prstGeom>
        </p:spPr>
      </p:pic>
      <p:sp>
        <p:nvSpPr>
          <p:cNvPr id="14" name="直角三角形 13">
            <a:extLst>
              <a:ext uri="{FF2B5EF4-FFF2-40B4-BE49-F238E27FC236}">
                <a16:creationId xmlns:a16="http://schemas.microsoft.com/office/drawing/2014/main" id="{A2253761-7C8E-588C-ACF5-6040EA8612CD}"/>
              </a:ext>
            </a:extLst>
          </p:cNvPr>
          <p:cNvSpPr/>
          <p:nvPr/>
        </p:nvSpPr>
        <p:spPr>
          <a:xfrm>
            <a:off x="-19876" y="5264678"/>
            <a:ext cx="5795010" cy="1606400"/>
          </a:xfrm>
          <a:prstGeom prst="rtTriangle">
            <a:avLst/>
          </a:prstGeom>
          <a:solidFill>
            <a:srgbClr val="9C5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8" name="グラフィックス 17" descr="魚 単色塗りつぶし">
            <a:extLst>
              <a:ext uri="{FF2B5EF4-FFF2-40B4-BE49-F238E27FC236}">
                <a16:creationId xmlns:a16="http://schemas.microsoft.com/office/drawing/2014/main" id="{C61848F4-FCA0-5B05-B6C3-197A89CEC21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963634">
            <a:off x="698793" y="5463545"/>
            <a:ext cx="914400" cy="91440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46569AEB-144B-DC64-11C1-38B1AA0FAA5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1152" y1="66992" x2="29980" y2="57715"/>
                        <a14:foregroundMark x1="63574" y1="67188" x2="60156" y2="62305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25500" r="11055" b="26000"/>
          <a:stretch>
            <a:fillRect/>
          </a:stretch>
        </p:blipFill>
        <p:spPr>
          <a:xfrm rot="10800000">
            <a:off x="6528033" y="3002307"/>
            <a:ext cx="1210655" cy="767539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68F3EE62-4CEB-5BAC-B6E2-FBAE29F0143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1152" y1="66992" x2="29980" y2="57715"/>
                        <a14:foregroundMark x1="63574" y1="67188" x2="60156" y2="62305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25500" r="11055" b="26000"/>
          <a:stretch>
            <a:fillRect/>
          </a:stretch>
        </p:blipFill>
        <p:spPr>
          <a:xfrm rot="10800000">
            <a:off x="5454923" y="3306725"/>
            <a:ext cx="1210655" cy="767539"/>
          </a:xfrm>
          <a:prstGeom prst="rect">
            <a:avLst/>
          </a:prstGeom>
        </p:spPr>
      </p:pic>
      <p:sp>
        <p:nvSpPr>
          <p:cNvPr id="32" name="台形 31">
            <a:extLst>
              <a:ext uri="{FF2B5EF4-FFF2-40B4-BE49-F238E27FC236}">
                <a16:creationId xmlns:a16="http://schemas.microsoft.com/office/drawing/2014/main" id="{F0D6DFAC-9F4F-D59C-BEAE-421B95411788}"/>
              </a:ext>
            </a:extLst>
          </p:cNvPr>
          <p:cNvSpPr/>
          <p:nvPr/>
        </p:nvSpPr>
        <p:spPr>
          <a:xfrm>
            <a:off x="4474574" y="2103825"/>
            <a:ext cx="4106918" cy="777239"/>
          </a:xfrm>
          <a:prstGeom prst="trapezoid">
            <a:avLst/>
          </a:prstGeom>
          <a:solidFill>
            <a:srgbClr val="B0551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台形 41">
            <a:extLst>
              <a:ext uri="{FF2B5EF4-FFF2-40B4-BE49-F238E27FC236}">
                <a16:creationId xmlns:a16="http://schemas.microsoft.com/office/drawing/2014/main" id="{1042948C-CEF3-D5E1-E287-8BA8F2576396}"/>
              </a:ext>
            </a:extLst>
          </p:cNvPr>
          <p:cNvSpPr/>
          <p:nvPr/>
        </p:nvSpPr>
        <p:spPr>
          <a:xfrm>
            <a:off x="4525124" y="2398967"/>
            <a:ext cx="4106918" cy="557417"/>
          </a:xfrm>
          <a:custGeom>
            <a:avLst/>
            <a:gdLst>
              <a:gd name="csX0" fmla="*/ 0 w 4106918"/>
              <a:gd name="csY0" fmla="*/ 777239 h 777239"/>
              <a:gd name="csX1" fmla="*/ 194310 w 4106918"/>
              <a:gd name="csY1" fmla="*/ 0 h 777239"/>
              <a:gd name="csX2" fmla="*/ 3912608 w 4106918"/>
              <a:gd name="csY2" fmla="*/ 0 h 777239"/>
              <a:gd name="csX3" fmla="*/ 4106918 w 4106918"/>
              <a:gd name="csY3" fmla="*/ 777239 h 777239"/>
              <a:gd name="csX4" fmla="*/ 0 w 4106918"/>
              <a:gd name="csY4" fmla="*/ 777239 h 777239"/>
              <a:gd name="csX0" fmla="*/ 0 w 4106918"/>
              <a:gd name="csY0" fmla="*/ 777239 h 777239"/>
              <a:gd name="csX1" fmla="*/ 746760 w 4106918"/>
              <a:gd name="csY1" fmla="*/ 304800 h 777239"/>
              <a:gd name="csX2" fmla="*/ 3912608 w 4106918"/>
              <a:gd name="csY2" fmla="*/ 0 h 777239"/>
              <a:gd name="csX3" fmla="*/ 4106918 w 4106918"/>
              <a:gd name="csY3" fmla="*/ 777239 h 777239"/>
              <a:gd name="csX4" fmla="*/ 0 w 4106918"/>
              <a:gd name="csY4" fmla="*/ 777239 h 777239"/>
              <a:gd name="csX0" fmla="*/ 0 w 4106918"/>
              <a:gd name="csY0" fmla="*/ 777239 h 777239"/>
              <a:gd name="csX1" fmla="*/ 746760 w 4106918"/>
              <a:gd name="csY1" fmla="*/ 304800 h 777239"/>
              <a:gd name="csX2" fmla="*/ 3912608 w 4106918"/>
              <a:gd name="csY2" fmla="*/ 0 h 777239"/>
              <a:gd name="csX3" fmla="*/ 4106918 w 4106918"/>
              <a:gd name="csY3" fmla="*/ 777239 h 777239"/>
              <a:gd name="csX4" fmla="*/ 0 w 4106918"/>
              <a:gd name="csY4" fmla="*/ 777239 h 777239"/>
              <a:gd name="csX0" fmla="*/ 0 w 4106918"/>
              <a:gd name="csY0" fmla="*/ 532171 h 532171"/>
              <a:gd name="csX1" fmla="*/ 746760 w 4106918"/>
              <a:gd name="csY1" fmla="*/ 59732 h 532171"/>
              <a:gd name="csX2" fmla="*/ 3569708 w 4106918"/>
              <a:gd name="csY2" fmla="*/ 66082 h 532171"/>
              <a:gd name="csX3" fmla="*/ 4106918 w 4106918"/>
              <a:gd name="csY3" fmla="*/ 532171 h 532171"/>
              <a:gd name="csX4" fmla="*/ 0 w 4106918"/>
              <a:gd name="csY4" fmla="*/ 532171 h 532171"/>
              <a:gd name="csX0" fmla="*/ 0 w 4106918"/>
              <a:gd name="csY0" fmla="*/ 580612 h 580612"/>
              <a:gd name="csX1" fmla="*/ 746760 w 4106918"/>
              <a:gd name="csY1" fmla="*/ 108173 h 580612"/>
              <a:gd name="csX2" fmla="*/ 3569708 w 4106918"/>
              <a:gd name="csY2" fmla="*/ 114523 h 580612"/>
              <a:gd name="csX3" fmla="*/ 4106918 w 4106918"/>
              <a:gd name="csY3" fmla="*/ 580612 h 580612"/>
              <a:gd name="csX4" fmla="*/ 0 w 4106918"/>
              <a:gd name="csY4" fmla="*/ 580612 h 580612"/>
              <a:gd name="csX0" fmla="*/ 0 w 4106918"/>
              <a:gd name="csY0" fmla="*/ 619518 h 619518"/>
              <a:gd name="csX1" fmla="*/ 746760 w 4106918"/>
              <a:gd name="csY1" fmla="*/ 147079 h 619518"/>
              <a:gd name="csX2" fmla="*/ 3569708 w 4106918"/>
              <a:gd name="csY2" fmla="*/ 153429 h 619518"/>
              <a:gd name="csX3" fmla="*/ 4106918 w 4106918"/>
              <a:gd name="csY3" fmla="*/ 619518 h 619518"/>
              <a:gd name="csX4" fmla="*/ 0 w 4106918"/>
              <a:gd name="csY4" fmla="*/ 619518 h 619518"/>
              <a:gd name="csX0" fmla="*/ 0 w 4106918"/>
              <a:gd name="csY0" fmla="*/ 472439 h 472439"/>
              <a:gd name="csX1" fmla="*/ 746760 w 4106918"/>
              <a:gd name="csY1" fmla="*/ 0 h 472439"/>
              <a:gd name="csX2" fmla="*/ 3569708 w 4106918"/>
              <a:gd name="csY2" fmla="*/ 6350 h 472439"/>
              <a:gd name="csX3" fmla="*/ 4106918 w 4106918"/>
              <a:gd name="csY3" fmla="*/ 472439 h 472439"/>
              <a:gd name="csX4" fmla="*/ 0 w 4106918"/>
              <a:gd name="csY4" fmla="*/ 472439 h 472439"/>
              <a:gd name="csX0" fmla="*/ 0 w 4106918"/>
              <a:gd name="csY0" fmla="*/ 538077 h 538077"/>
              <a:gd name="csX1" fmla="*/ 746760 w 4106918"/>
              <a:gd name="csY1" fmla="*/ 65638 h 538077"/>
              <a:gd name="csX2" fmla="*/ 3569708 w 4106918"/>
              <a:gd name="csY2" fmla="*/ 71988 h 538077"/>
              <a:gd name="csX3" fmla="*/ 4106918 w 4106918"/>
              <a:gd name="csY3" fmla="*/ 538077 h 538077"/>
              <a:gd name="csX4" fmla="*/ 0 w 4106918"/>
              <a:gd name="csY4" fmla="*/ 538077 h 538077"/>
              <a:gd name="csX0" fmla="*/ 0 w 4106918"/>
              <a:gd name="csY0" fmla="*/ 482147 h 482147"/>
              <a:gd name="csX1" fmla="*/ 765810 w 4106918"/>
              <a:gd name="csY1" fmla="*/ 98608 h 482147"/>
              <a:gd name="csX2" fmla="*/ 3569708 w 4106918"/>
              <a:gd name="csY2" fmla="*/ 16058 h 482147"/>
              <a:gd name="csX3" fmla="*/ 4106918 w 4106918"/>
              <a:gd name="csY3" fmla="*/ 482147 h 482147"/>
              <a:gd name="csX4" fmla="*/ 0 w 4106918"/>
              <a:gd name="csY4" fmla="*/ 482147 h 482147"/>
              <a:gd name="csX0" fmla="*/ 0 w 4106918"/>
              <a:gd name="csY0" fmla="*/ 456194 h 456194"/>
              <a:gd name="csX1" fmla="*/ 765810 w 4106918"/>
              <a:gd name="csY1" fmla="*/ 72655 h 456194"/>
              <a:gd name="csX2" fmla="*/ 3417308 w 4106918"/>
              <a:gd name="csY2" fmla="*/ 53605 h 456194"/>
              <a:gd name="csX3" fmla="*/ 4106918 w 4106918"/>
              <a:gd name="csY3" fmla="*/ 456194 h 456194"/>
              <a:gd name="csX4" fmla="*/ 0 w 4106918"/>
              <a:gd name="csY4" fmla="*/ 456194 h 456194"/>
              <a:gd name="csX0" fmla="*/ 0 w 4106918"/>
              <a:gd name="csY0" fmla="*/ 523388 h 523388"/>
              <a:gd name="csX1" fmla="*/ 765810 w 4106918"/>
              <a:gd name="csY1" fmla="*/ 139849 h 523388"/>
              <a:gd name="csX2" fmla="*/ 3417308 w 4106918"/>
              <a:gd name="csY2" fmla="*/ 120799 h 523388"/>
              <a:gd name="csX3" fmla="*/ 4106918 w 4106918"/>
              <a:gd name="csY3" fmla="*/ 523388 h 523388"/>
              <a:gd name="csX4" fmla="*/ 0 w 4106918"/>
              <a:gd name="csY4" fmla="*/ 523388 h 523388"/>
              <a:gd name="csX0" fmla="*/ 0 w 4106918"/>
              <a:gd name="csY0" fmla="*/ 557417 h 557417"/>
              <a:gd name="csX1" fmla="*/ 765810 w 4106918"/>
              <a:gd name="csY1" fmla="*/ 173878 h 557417"/>
              <a:gd name="csX2" fmla="*/ 3417308 w 4106918"/>
              <a:gd name="csY2" fmla="*/ 154828 h 557417"/>
              <a:gd name="csX3" fmla="*/ 4106918 w 4106918"/>
              <a:gd name="csY3" fmla="*/ 557417 h 557417"/>
              <a:gd name="csX4" fmla="*/ 0 w 4106918"/>
              <a:gd name="csY4" fmla="*/ 557417 h 5574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106918" h="557417">
                <a:moveTo>
                  <a:pt x="0" y="557417"/>
                </a:moveTo>
                <a:lnTo>
                  <a:pt x="765810" y="173878"/>
                </a:lnTo>
                <a:cubicBezTo>
                  <a:pt x="1814743" y="-71655"/>
                  <a:pt x="2533475" y="-37789"/>
                  <a:pt x="3417308" y="154828"/>
                </a:cubicBezTo>
                <a:lnTo>
                  <a:pt x="4106918" y="557417"/>
                </a:lnTo>
                <a:lnTo>
                  <a:pt x="0" y="557417"/>
                </a:lnTo>
                <a:close/>
              </a:path>
            </a:pathLst>
          </a:custGeom>
          <a:solidFill>
            <a:srgbClr val="B05518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8EA2720A-7959-B207-0720-77EA9C9442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9" t="8354" r="22066" b="43889"/>
          <a:stretch>
            <a:fillRect/>
          </a:stretch>
        </p:blipFill>
        <p:spPr>
          <a:xfrm>
            <a:off x="5835015" y="182288"/>
            <a:ext cx="1801637" cy="1537971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F522F65F-76E9-5985-C6F4-0884BF77189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53790" y="2194746"/>
            <a:ext cx="5236918" cy="809589"/>
          </a:xfrm>
          <a:prstGeom prst="rect">
            <a:avLst/>
          </a:prstGeom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687A2E2E-C4F1-097D-6BFB-E8CC63C9E3D5}"/>
              </a:ext>
            </a:extLst>
          </p:cNvPr>
          <p:cNvSpPr/>
          <p:nvPr/>
        </p:nvSpPr>
        <p:spPr>
          <a:xfrm>
            <a:off x="5068997" y="1629210"/>
            <a:ext cx="2976916" cy="66069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雨水による浸食</a:t>
            </a: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89A44980-B19E-F2DC-4757-5B55D64F374B}"/>
              </a:ext>
            </a:extLst>
          </p:cNvPr>
          <p:cNvSpPr/>
          <p:nvPr/>
        </p:nvSpPr>
        <p:spPr>
          <a:xfrm>
            <a:off x="8489914" y="768632"/>
            <a:ext cx="2976916" cy="66069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埋却地から漏出</a:t>
            </a: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3DD9574A-D15C-4878-B021-8089E62EF4A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5418" r="18243" b="6423"/>
          <a:stretch>
            <a:fillRect/>
          </a:stretch>
        </p:blipFill>
        <p:spPr>
          <a:xfrm>
            <a:off x="9185295" y="1562100"/>
            <a:ext cx="745081" cy="1015474"/>
          </a:xfrm>
          <a:prstGeom prst="rect">
            <a:avLst/>
          </a:prstGeom>
        </p:spPr>
      </p:pic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76ADC3E8-5E79-12FD-A414-3B7D97519CB8}"/>
              </a:ext>
            </a:extLst>
          </p:cNvPr>
          <p:cNvSpPr/>
          <p:nvPr/>
        </p:nvSpPr>
        <p:spPr>
          <a:xfrm>
            <a:off x="759821" y="2495598"/>
            <a:ext cx="10709087" cy="190537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現状の埋却処理は</a:t>
            </a:r>
            <a:endParaRPr lang="en-US" altLang="ja-JP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ウィルス拡大・環境・安全のリスク有</a:t>
            </a:r>
            <a:endParaRPr kumimoji="1" lang="ja-JP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8027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000">
        <p159:morph option="byObjec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7" presetClass="emph" presetSubtype="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4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4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3" grpId="0" animBg="1"/>
      <p:bldP spid="46" grpId="0" animBg="1"/>
      <p:bldP spid="51" grpId="0" animBg="1"/>
      <p:bldP spid="5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F0288-6E97-71BB-88A3-8F0CC45AE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台形 40">
            <a:extLst>
              <a:ext uri="{FF2B5EF4-FFF2-40B4-BE49-F238E27FC236}">
                <a16:creationId xmlns:a16="http://schemas.microsoft.com/office/drawing/2014/main" id="{1B907487-6CD4-B00E-74C4-1A870DD12848}"/>
              </a:ext>
            </a:extLst>
          </p:cNvPr>
          <p:cNvSpPr/>
          <p:nvPr/>
        </p:nvSpPr>
        <p:spPr>
          <a:xfrm>
            <a:off x="257602" y="2146301"/>
            <a:ext cx="6229036" cy="975000"/>
          </a:xfrm>
          <a:prstGeom prst="trapezoid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D29FB833-9089-F83C-CCDC-14AD3C6565A4}"/>
              </a:ext>
            </a:extLst>
          </p:cNvPr>
          <p:cNvSpPr/>
          <p:nvPr/>
        </p:nvSpPr>
        <p:spPr>
          <a:xfrm>
            <a:off x="-323681" y="31181"/>
            <a:ext cx="10051881" cy="76795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重量動物埋却における懸念⇒</a:t>
            </a:r>
            <a:r>
              <a:rPr lang="en-US" altLang="ja-JP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PALSAP </a:t>
            </a:r>
            <a:r>
              <a:rPr lang="en-US" altLang="ja-JP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A,</a:t>
            </a:r>
            <a:r>
              <a:rPr lang="en-US" altLang="ja-JP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r>
              <a:rPr lang="en-US" altLang="ja-JP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</a:t>
            </a:r>
            <a:r>
              <a:rPr lang="en-US" altLang="ja-JP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</a:t>
            </a:r>
            <a:r>
              <a:rPr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で包括解決</a:t>
            </a:r>
            <a:endParaRPr lang="en-US" altLang="ja-JP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6B2BC78B-FDE6-DD26-C490-71263A4EB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1152" y1="66992" x2="29980" y2="57715"/>
                        <a14:foregroundMark x1="63574" y1="67188" x2="60156" y2="62305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25500" r="11055" b="26000"/>
          <a:stretch>
            <a:fillRect/>
          </a:stretch>
        </p:blipFill>
        <p:spPr>
          <a:xfrm rot="10800000">
            <a:off x="1744780" y="5025566"/>
            <a:ext cx="1768037" cy="1120912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C135BCC7-5D93-E29B-DF24-8208FFDB591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1152" y1="66992" x2="29980" y2="57715"/>
                        <a14:foregroundMark x1="63574" y1="67188" x2="60156" y2="62305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25500" r="11055" b="26000"/>
          <a:stretch>
            <a:fillRect/>
          </a:stretch>
        </p:blipFill>
        <p:spPr>
          <a:xfrm rot="10800000">
            <a:off x="3456898" y="4976230"/>
            <a:ext cx="1768037" cy="1120912"/>
          </a:xfrm>
          <a:prstGeom prst="rect">
            <a:avLst/>
          </a:prstGeom>
        </p:spPr>
      </p:pic>
      <p:sp>
        <p:nvSpPr>
          <p:cNvPr id="19" name="矢印: 下 18">
            <a:extLst>
              <a:ext uri="{FF2B5EF4-FFF2-40B4-BE49-F238E27FC236}">
                <a16:creationId xmlns:a16="http://schemas.microsoft.com/office/drawing/2014/main" id="{4510321B-F821-619B-E070-E079E7F8F104}"/>
              </a:ext>
            </a:extLst>
          </p:cNvPr>
          <p:cNvSpPr/>
          <p:nvPr/>
        </p:nvSpPr>
        <p:spPr>
          <a:xfrm>
            <a:off x="2363485" y="3625669"/>
            <a:ext cx="2177716" cy="2454442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F2690B0A-9557-EE62-118D-019F0BADCB1C}"/>
              </a:ext>
            </a:extLst>
          </p:cNvPr>
          <p:cNvSpPr/>
          <p:nvPr/>
        </p:nvSpPr>
        <p:spPr>
          <a:xfrm>
            <a:off x="1960569" y="3969644"/>
            <a:ext cx="2976916" cy="66069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PALSAP </a:t>
            </a:r>
            <a:r>
              <a:rPr kumimoji="1" lang="en-US" altLang="ja-JP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r>
              <a:rPr kumimoji="1"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剤</a:t>
            </a:r>
          </a:p>
        </p:txBody>
      </p:sp>
      <p:sp>
        <p:nvSpPr>
          <p:cNvPr id="20" name="台形 19">
            <a:extLst>
              <a:ext uri="{FF2B5EF4-FFF2-40B4-BE49-F238E27FC236}">
                <a16:creationId xmlns:a16="http://schemas.microsoft.com/office/drawing/2014/main" id="{AA359B44-E37F-2996-C5F3-7D1742BD1065}"/>
              </a:ext>
            </a:extLst>
          </p:cNvPr>
          <p:cNvSpPr/>
          <p:nvPr/>
        </p:nvSpPr>
        <p:spPr>
          <a:xfrm rot="10800000">
            <a:off x="1744780" y="6133554"/>
            <a:ext cx="3436644" cy="332147"/>
          </a:xfrm>
          <a:prstGeom prst="trapezoid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下 20">
            <a:extLst>
              <a:ext uri="{FF2B5EF4-FFF2-40B4-BE49-F238E27FC236}">
                <a16:creationId xmlns:a16="http://schemas.microsoft.com/office/drawing/2014/main" id="{15E3C2D8-7311-53AE-FF35-304D47071571}"/>
              </a:ext>
            </a:extLst>
          </p:cNvPr>
          <p:cNvSpPr/>
          <p:nvPr/>
        </p:nvSpPr>
        <p:spPr>
          <a:xfrm>
            <a:off x="2333196" y="1612530"/>
            <a:ext cx="2177716" cy="2454442"/>
          </a:xfrm>
          <a:prstGeom prst="downArrow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FE13125-B167-4EC1-D37F-CB9429B3D7A1}"/>
              </a:ext>
            </a:extLst>
          </p:cNvPr>
          <p:cNvSpPr/>
          <p:nvPr/>
        </p:nvSpPr>
        <p:spPr>
          <a:xfrm>
            <a:off x="1917863" y="2094595"/>
            <a:ext cx="2976916" cy="66069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PALSAP </a:t>
            </a:r>
            <a:r>
              <a:rPr lang="en-US" altLang="ja-JP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r>
              <a:rPr kumimoji="1"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剤</a:t>
            </a:r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927EF23D-C66D-709B-AB82-911F89D57650}"/>
              </a:ext>
            </a:extLst>
          </p:cNvPr>
          <p:cNvSpPr/>
          <p:nvPr/>
        </p:nvSpPr>
        <p:spPr>
          <a:xfrm>
            <a:off x="817796" y="2540000"/>
            <a:ext cx="5278204" cy="3963670"/>
          </a:xfrm>
          <a:custGeom>
            <a:avLst/>
            <a:gdLst>
              <a:gd name="csX0" fmla="*/ 0 w 3340100"/>
              <a:gd name="csY0" fmla="*/ 0 h 2533650"/>
              <a:gd name="csX1" fmla="*/ 641350 w 3340100"/>
              <a:gd name="csY1" fmla="*/ 2533650 h 2533650"/>
              <a:gd name="csX2" fmla="*/ 635000 w 3340100"/>
              <a:gd name="csY2" fmla="*/ 2501900 h 2533650"/>
              <a:gd name="csX3" fmla="*/ 2711450 w 3340100"/>
              <a:gd name="csY3" fmla="*/ 2508250 h 2533650"/>
              <a:gd name="csX4" fmla="*/ 3340100 w 3340100"/>
              <a:gd name="csY4" fmla="*/ 0 h 2533650"/>
              <a:gd name="csX0" fmla="*/ 0 w 3340100"/>
              <a:gd name="csY0" fmla="*/ 0 h 2508250"/>
              <a:gd name="csX1" fmla="*/ 635000 w 3340100"/>
              <a:gd name="csY1" fmla="*/ 2501900 h 2508250"/>
              <a:gd name="csX2" fmla="*/ 2711450 w 3340100"/>
              <a:gd name="csY2" fmla="*/ 2508250 h 2508250"/>
              <a:gd name="csX3" fmla="*/ 3340100 w 3340100"/>
              <a:gd name="csY3" fmla="*/ 0 h 25082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340100" h="2508250">
                <a:moveTo>
                  <a:pt x="0" y="0"/>
                </a:moveTo>
                <a:lnTo>
                  <a:pt x="635000" y="2501900"/>
                </a:lnTo>
                <a:lnTo>
                  <a:pt x="2711450" y="2508250"/>
                </a:lnTo>
                <a:lnTo>
                  <a:pt x="3340100" y="0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166B1C9A-B97D-D487-F388-2C5FF72AE1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1152" y1="66992" x2="29980" y2="57715"/>
                        <a14:foregroundMark x1="63574" y1="67188" x2="60156" y2="62305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25500" r="11055" b="26000"/>
          <a:stretch>
            <a:fillRect/>
          </a:stretch>
        </p:blipFill>
        <p:spPr>
          <a:xfrm rot="10800000">
            <a:off x="1719413" y="4055417"/>
            <a:ext cx="1768037" cy="1120912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24C10B53-D146-32D8-1E68-9C7701C11D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1152" y1="66992" x2="29980" y2="57715"/>
                        <a14:foregroundMark x1="63574" y1="67188" x2="60156" y2="62305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25500" r="11055" b="26000"/>
          <a:stretch>
            <a:fillRect/>
          </a:stretch>
        </p:blipFill>
        <p:spPr>
          <a:xfrm rot="10800000">
            <a:off x="3478353" y="4041744"/>
            <a:ext cx="1768037" cy="1120912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6F622D75-4726-6577-B220-2325592A97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1152" y1="66992" x2="29980" y2="57715"/>
                        <a14:foregroundMark x1="63574" y1="67188" x2="60156" y2="62305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25500" r="11055" b="26000"/>
          <a:stretch>
            <a:fillRect/>
          </a:stretch>
        </p:blipFill>
        <p:spPr>
          <a:xfrm rot="10800000">
            <a:off x="1132045" y="3025380"/>
            <a:ext cx="1768037" cy="1120912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5DCA7D9E-79FC-9590-7EF3-1D08E2B18B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1152" y1="66992" x2="29980" y2="57715"/>
                        <a14:foregroundMark x1="63574" y1="67188" x2="60156" y2="62305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25500" r="11055" b="26000"/>
          <a:stretch>
            <a:fillRect/>
          </a:stretch>
        </p:blipFill>
        <p:spPr>
          <a:xfrm rot="10800000">
            <a:off x="2558139" y="3032593"/>
            <a:ext cx="1768037" cy="1120912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AD6009A8-25E9-34FE-A99D-2497D090FDB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1152" y1="66992" x2="29980" y2="57715"/>
                        <a14:foregroundMark x1="63574" y1="67188" x2="60156" y2="62305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25500" r="11055" b="26000"/>
          <a:stretch>
            <a:fillRect/>
          </a:stretch>
        </p:blipFill>
        <p:spPr>
          <a:xfrm rot="10800000">
            <a:off x="3854138" y="3058041"/>
            <a:ext cx="1768037" cy="1120912"/>
          </a:xfrm>
          <a:prstGeom prst="rect">
            <a:avLst/>
          </a:prstGeom>
        </p:spPr>
      </p:pic>
      <p:sp>
        <p:nvSpPr>
          <p:cNvPr id="32" name="台形 31">
            <a:extLst>
              <a:ext uri="{FF2B5EF4-FFF2-40B4-BE49-F238E27FC236}">
                <a16:creationId xmlns:a16="http://schemas.microsoft.com/office/drawing/2014/main" id="{F22FB12A-C792-45CF-CC98-1F83B94C9029}"/>
              </a:ext>
            </a:extLst>
          </p:cNvPr>
          <p:cNvSpPr/>
          <p:nvPr/>
        </p:nvSpPr>
        <p:spPr>
          <a:xfrm>
            <a:off x="464404" y="2330389"/>
            <a:ext cx="5815432" cy="777239"/>
          </a:xfrm>
          <a:prstGeom prst="trapezoid">
            <a:avLst/>
          </a:prstGeom>
          <a:solidFill>
            <a:srgbClr val="B0551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矢印: 下 43">
            <a:extLst>
              <a:ext uri="{FF2B5EF4-FFF2-40B4-BE49-F238E27FC236}">
                <a16:creationId xmlns:a16="http://schemas.microsoft.com/office/drawing/2014/main" id="{09B943AE-F6D5-7127-0507-0F08FB711185}"/>
              </a:ext>
            </a:extLst>
          </p:cNvPr>
          <p:cNvSpPr/>
          <p:nvPr/>
        </p:nvSpPr>
        <p:spPr>
          <a:xfrm>
            <a:off x="2250902" y="1051265"/>
            <a:ext cx="2177716" cy="1057067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D58D0606-3B96-84A1-F048-25EAEB9C9E06}"/>
              </a:ext>
            </a:extLst>
          </p:cNvPr>
          <p:cNvSpPr/>
          <p:nvPr/>
        </p:nvSpPr>
        <p:spPr>
          <a:xfrm>
            <a:off x="4326176" y="1061858"/>
            <a:ext cx="2976916" cy="66069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PALSAP </a:t>
            </a:r>
            <a:r>
              <a:rPr kumimoji="1" lang="en-US" altLang="ja-JP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</a:t>
            </a:r>
            <a:endParaRPr kumimoji="1" lang="ja-JP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B21B1624-DC31-74C5-9B0F-C5756B3A124F}"/>
              </a:ext>
            </a:extLst>
          </p:cNvPr>
          <p:cNvSpPr/>
          <p:nvPr/>
        </p:nvSpPr>
        <p:spPr>
          <a:xfrm>
            <a:off x="6078694" y="5798316"/>
            <a:ext cx="5832338" cy="66069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PALSAP </a:t>
            </a:r>
            <a:r>
              <a:rPr lang="en-US" altLang="ja-JP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r>
              <a:rPr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剤</a:t>
            </a:r>
            <a:r>
              <a:rPr kumimoji="1"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⇒体液等浸透防止</a:t>
            </a:r>
            <a:endParaRPr kumimoji="1" lang="ja-JP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8213DDF5-AE1A-6D21-6B11-AD3A47A0DF8E}"/>
              </a:ext>
            </a:extLst>
          </p:cNvPr>
          <p:cNvSpPr/>
          <p:nvPr/>
        </p:nvSpPr>
        <p:spPr>
          <a:xfrm>
            <a:off x="6078694" y="4055417"/>
            <a:ext cx="5832338" cy="66069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PALSAP </a:t>
            </a:r>
            <a:r>
              <a:rPr lang="en-US" altLang="ja-JP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r>
              <a:rPr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剤</a:t>
            </a:r>
            <a:r>
              <a:rPr kumimoji="1"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⇒体液等を封じ込め</a:t>
            </a:r>
            <a:endParaRPr kumimoji="1" lang="ja-JP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0DD277B2-5846-63C5-4E88-246114D0A168}"/>
              </a:ext>
            </a:extLst>
          </p:cNvPr>
          <p:cNvSpPr/>
          <p:nvPr/>
        </p:nvSpPr>
        <p:spPr>
          <a:xfrm>
            <a:off x="6096000" y="2136629"/>
            <a:ext cx="5832338" cy="66069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PALSAP </a:t>
            </a:r>
            <a:r>
              <a:rPr lang="en-US" altLang="ja-JP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</a:t>
            </a:r>
            <a:r>
              <a:rPr kumimoji="1"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⇒浸食・浸透抑制</a:t>
            </a:r>
            <a:endParaRPr kumimoji="1" lang="ja-JP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台形 24">
            <a:extLst>
              <a:ext uri="{FF2B5EF4-FFF2-40B4-BE49-F238E27FC236}">
                <a16:creationId xmlns:a16="http://schemas.microsoft.com/office/drawing/2014/main" id="{56141585-4BB5-F785-CB02-23C5C0E24FBC}"/>
              </a:ext>
            </a:extLst>
          </p:cNvPr>
          <p:cNvSpPr/>
          <p:nvPr/>
        </p:nvSpPr>
        <p:spPr>
          <a:xfrm rot="10800000">
            <a:off x="1270000" y="4078526"/>
            <a:ext cx="4381500" cy="2055028"/>
          </a:xfrm>
          <a:prstGeom prst="trapezoid">
            <a:avLst>
              <a:gd name="adj" fmla="val 21176"/>
            </a:avLst>
          </a:prstGeom>
          <a:gradFill flip="none" rotWithShape="1">
            <a:gsLst>
              <a:gs pos="18000">
                <a:srgbClr val="0070C0">
                  <a:alpha val="80000"/>
                </a:srgbClr>
              </a:gs>
              <a:gs pos="100000">
                <a:schemeClr val="bg1">
                  <a:alpha val="27000"/>
                </a:schemeClr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C83AC28C-3EDF-A2C5-6182-80D92D1644A9}"/>
              </a:ext>
            </a:extLst>
          </p:cNvPr>
          <p:cNvSpPr/>
          <p:nvPr/>
        </p:nvSpPr>
        <p:spPr>
          <a:xfrm>
            <a:off x="19365" y="101485"/>
            <a:ext cx="4781870" cy="660691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重量動物埋却における懸念</a:t>
            </a:r>
            <a:endParaRPr kumimoji="1" lang="ja-JP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4617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9" grpId="0" animBg="1"/>
      <p:bldP spid="19" grpId="1" animBg="1"/>
      <p:bldP spid="46" grpId="0" animBg="1"/>
      <p:bldP spid="46" grpId="1" animBg="1"/>
      <p:bldP spid="20" grpId="0" animBg="1"/>
      <p:bldP spid="21" grpId="0" animBg="1"/>
      <p:bldP spid="21" grpId="1" animBg="1"/>
      <p:bldP spid="22" grpId="0" animBg="1"/>
      <p:bldP spid="22" grpId="1" animBg="1"/>
      <p:bldP spid="32" grpId="0" animBg="1"/>
      <p:bldP spid="44" grpId="0" animBg="1"/>
      <p:bldP spid="44" grpId="1" animBg="1"/>
      <p:bldP spid="47" grpId="0" animBg="1"/>
      <p:bldP spid="47" grpId="1" animBg="1"/>
      <p:bldP spid="48" grpId="0" animBg="1"/>
      <p:bldP spid="50" grpId="0" animBg="1"/>
      <p:bldP spid="51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7EF45-704E-48BA-EDAD-36EE84B3D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正方形/長方形 14">
            <a:extLst>
              <a:ext uri="{FF2B5EF4-FFF2-40B4-BE49-F238E27FC236}">
                <a16:creationId xmlns:a16="http://schemas.microsoft.com/office/drawing/2014/main" id="{F5B4EDD4-36CF-0CAC-2315-FBA40D1E6AE2}"/>
              </a:ext>
            </a:extLst>
          </p:cNvPr>
          <p:cNvSpPr/>
          <p:nvPr/>
        </p:nvSpPr>
        <p:spPr>
          <a:xfrm flipH="1">
            <a:off x="8065134" y="2519840"/>
            <a:ext cx="4126866" cy="882768"/>
          </a:xfrm>
          <a:custGeom>
            <a:avLst/>
            <a:gdLst>
              <a:gd name="csX0" fmla="*/ 0 w 3337561"/>
              <a:gd name="csY0" fmla="*/ 0 h 548640"/>
              <a:gd name="csX1" fmla="*/ 3337561 w 3337561"/>
              <a:gd name="csY1" fmla="*/ 0 h 548640"/>
              <a:gd name="csX2" fmla="*/ 3337561 w 3337561"/>
              <a:gd name="csY2" fmla="*/ 548640 h 548640"/>
              <a:gd name="csX3" fmla="*/ 0 w 3337561"/>
              <a:gd name="csY3" fmla="*/ 548640 h 548640"/>
              <a:gd name="csX4" fmla="*/ 0 w 3337561"/>
              <a:gd name="csY4" fmla="*/ 0 h 548640"/>
              <a:gd name="csX0" fmla="*/ 0 w 3432811"/>
              <a:gd name="csY0" fmla="*/ 0 h 548640"/>
              <a:gd name="csX1" fmla="*/ 3337561 w 3432811"/>
              <a:gd name="csY1" fmla="*/ 0 h 548640"/>
              <a:gd name="csX2" fmla="*/ 3432811 w 3432811"/>
              <a:gd name="csY2" fmla="*/ 548640 h 548640"/>
              <a:gd name="csX3" fmla="*/ 0 w 3432811"/>
              <a:gd name="csY3" fmla="*/ 548640 h 548640"/>
              <a:gd name="csX4" fmla="*/ 0 w 3432811"/>
              <a:gd name="csY4" fmla="*/ 0 h 548640"/>
              <a:gd name="csX0" fmla="*/ 0 w 3451861"/>
              <a:gd name="csY0" fmla="*/ 0 h 548640"/>
              <a:gd name="csX1" fmla="*/ 3337561 w 3451861"/>
              <a:gd name="csY1" fmla="*/ 0 h 548640"/>
              <a:gd name="csX2" fmla="*/ 3451861 w 3451861"/>
              <a:gd name="csY2" fmla="*/ 548640 h 548640"/>
              <a:gd name="csX3" fmla="*/ 0 w 3451861"/>
              <a:gd name="csY3" fmla="*/ 548640 h 548640"/>
              <a:gd name="csX4" fmla="*/ 0 w 3451861"/>
              <a:gd name="csY4" fmla="*/ 0 h 548640"/>
              <a:gd name="csX0" fmla="*/ 0 w 3513457"/>
              <a:gd name="csY0" fmla="*/ 0 h 548640"/>
              <a:gd name="csX1" fmla="*/ 3337561 w 3513457"/>
              <a:gd name="csY1" fmla="*/ 0 h 548640"/>
              <a:gd name="csX2" fmla="*/ 3513457 w 3513457"/>
              <a:gd name="csY2" fmla="*/ 548640 h 548640"/>
              <a:gd name="csX3" fmla="*/ 0 w 3513457"/>
              <a:gd name="csY3" fmla="*/ 548640 h 548640"/>
              <a:gd name="csX4" fmla="*/ 0 w 3513457"/>
              <a:gd name="csY4" fmla="*/ 0 h 5486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513457" h="548640">
                <a:moveTo>
                  <a:pt x="0" y="0"/>
                </a:moveTo>
                <a:lnTo>
                  <a:pt x="3337561" y="0"/>
                </a:lnTo>
                <a:lnTo>
                  <a:pt x="3513457" y="548640"/>
                </a:lnTo>
                <a:lnTo>
                  <a:pt x="0" y="54864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C96ACEB-DA15-911B-D94D-45BB397E6820}"/>
              </a:ext>
            </a:extLst>
          </p:cNvPr>
          <p:cNvSpPr/>
          <p:nvPr/>
        </p:nvSpPr>
        <p:spPr>
          <a:xfrm>
            <a:off x="0" y="2519840"/>
            <a:ext cx="5063489" cy="882768"/>
          </a:xfrm>
          <a:custGeom>
            <a:avLst/>
            <a:gdLst>
              <a:gd name="csX0" fmla="*/ 0 w 3337561"/>
              <a:gd name="csY0" fmla="*/ 0 h 548640"/>
              <a:gd name="csX1" fmla="*/ 3337561 w 3337561"/>
              <a:gd name="csY1" fmla="*/ 0 h 548640"/>
              <a:gd name="csX2" fmla="*/ 3337561 w 3337561"/>
              <a:gd name="csY2" fmla="*/ 548640 h 548640"/>
              <a:gd name="csX3" fmla="*/ 0 w 3337561"/>
              <a:gd name="csY3" fmla="*/ 548640 h 548640"/>
              <a:gd name="csX4" fmla="*/ 0 w 3337561"/>
              <a:gd name="csY4" fmla="*/ 0 h 548640"/>
              <a:gd name="csX0" fmla="*/ 0 w 3432811"/>
              <a:gd name="csY0" fmla="*/ 0 h 548640"/>
              <a:gd name="csX1" fmla="*/ 3337561 w 3432811"/>
              <a:gd name="csY1" fmla="*/ 0 h 548640"/>
              <a:gd name="csX2" fmla="*/ 3432811 w 3432811"/>
              <a:gd name="csY2" fmla="*/ 548640 h 548640"/>
              <a:gd name="csX3" fmla="*/ 0 w 3432811"/>
              <a:gd name="csY3" fmla="*/ 548640 h 548640"/>
              <a:gd name="csX4" fmla="*/ 0 w 3432811"/>
              <a:gd name="csY4" fmla="*/ 0 h 548640"/>
              <a:gd name="csX0" fmla="*/ 0 w 3451861"/>
              <a:gd name="csY0" fmla="*/ 0 h 548640"/>
              <a:gd name="csX1" fmla="*/ 3337561 w 3451861"/>
              <a:gd name="csY1" fmla="*/ 0 h 548640"/>
              <a:gd name="csX2" fmla="*/ 3451861 w 3451861"/>
              <a:gd name="csY2" fmla="*/ 548640 h 548640"/>
              <a:gd name="csX3" fmla="*/ 0 w 3451861"/>
              <a:gd name="csY3" fmla="*/ 548640 h 548640"/>
              <a:gd name="csX4" fmla="*/ 0 w 3451861"/>
              <a:gd name="csY4" fmla="*/ 0 h 5486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451861" h="548640">
                <a:moveTo>
                  <a:pt x="0" y="0"/>
                </a:moveTo>
                <a:lnTo>
                  <a:pt x="3337561" y="0"/>
                </a:lnTo>
                <a:lnTo>
                  <a:pt x="3451861" y="548640"/>
                </a:lnTo>
                <a:lnTo>
                  <a:pt x="0" y="54864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柱 16">
            <a:extLst>
              <a:ext uri="{FF2B5EF4-FFF2-40B4-BE49-F238E27FC236}">
                <a16:creationId xmlns:a16="http://schemas.microsoft.com/office/drawing/2014/main" id="{93AFB7DB-32D0-A907-EB5D-3DEE37F4F5CC}"/>
              </a:ext>
            </a:extLst>
          </p:cNvPr>
          <p:cNvSpPr/>
          <p:nvPr/>
        </p:nvSpPr>
        <p:spPr>
          <a:xfrm rot="16200000">
            <a:off x="4250344" y="4544985"/>
            <a:ext cx="548640" cy="1771650"/>
          </a:xfrm>
          <a:prstGeom prst="can">
            <a:avLst>
              <a:gd name="adj" fmla="val 91667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グラフィックス 25" descr="水 単色塗りつぶし">
            <a:extLst>
              <a:ext uri="{FF2B5EF4-FFF2-40B4-BE49-F238E27FC236}">
                <a16:creationId xmlns:a16="http://schemas.microsoft.com/office/drawing/2014/main" id="{163C1FBB-B553-0CFA-FA8D-5963D3E04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4318" y="5503136"/>
            <a:ext cx="914400" cy="914400"/>
          </a:xfrm>
          <a:prstGeom prst="rect">
            <a:avLst/>
          </a:prstGeom>
        </p:spPr>
      </p:pic>
      <p:sp>
        <p:nvSpPr>
          <p:cNvPr id="28" name="直角三角形 27">
            <a:extLst>
              <a:ext uri="{FF2B5EF4-FFF2-40B4-BE49-F238E27FC236}">
                <a16:creationId xmlns:a16="http://schemas.microsoft.com/office/drawing/2014/main" id="{2FD9FADE-6F84-0D74-6874-91E14AF14979}"/>
              </a:ext>
            </a:extLst>
          </p:cNvPr>
          <p:cNvSpPr/>
          <p:nvPr/>
        </p:nvSpPr>
        <p:spPr>
          <a:xfrm>
            <a:off x="0" y="5251600"/>
            <a:ext cx="5795010" cy="16064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4" name="グラフィックス 23" descr="魚 単色塗りつぶし">
            <a:extLst>
              <a:ext uri="{FF2B5EF4-FFF2-40B4-BE49-F238E27FC236}">
                <a16:creationId xmlns:a16="http://schemas.microsoft.com/office/drawing/2014/main" id="{0D64B3E4-C0DB-0AFB-0BBC-BC22B217C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27321">
            <a:off x="835658" y="5865023"/>
            <a:ext cx="914400" cy="91440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0ECCB7C2-73DE-ECA5-B9C1-2E75871B6A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6836" r="95020">
                        <a14:foregroundMark x1="16992" y1="47070" x2="23926" y2="47754"/>
                        <a14:foregroundMark x1="7227" y1="69434" x2="6836" y2="66113"/>
                        <a14:foregroundMark x1="91895" y1="77930" x2="91895" y2="77930"/>
                        <a14:foregroundMark x1="95020" y1="79590" x2="95020" y2="79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0" y="1370632"/>
            <a:ext cx="1423520" cy="142352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FF52A8-F860-3B4E-57A0-DE7ED2ACC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9121" y1="18164" x2="50586" y2="14844"/>
                        <a14:backgroundMark x1="59082" y1="42285" x2="59082" y2="42285"/>
                        <a14:backgroundMark x1="58984" y1="41992" x2="58984" y2="41992"/>
                        <a14:backgroundMark x1="58984" y1="41992" x2="58594" y2="40137"/>
                        <a14:backgroundMark x1="50000" y1="61816" x2="49414" y2="651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118" y="1466543"/>
            <a:ext cx="1225015" cy="1225015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CF5087EE-F859-1FBB-B0E0-5011E4C046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9" t="8354" r="22066" b="43889"/>
          <a:stretch>
            <a:fillRect/>
          </a:stretch>
        </p:blipFill>
        <p:spPr>
          <a:xfrm>
            <a:off x="5835015" y="182288"/>
            <a:ext cx="1801637" cy="1537971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AA62F1F-66D1-1A95-69B9-1EC80A178AFE}"/>
              </a:ext>
            </a:extLst>
          </p:cNvPr>
          <p:cNvSpPr/>
          <p:nvPr/>
        </p:nvSpPr>
        <p:spPr>
          <a:xfrm>
            <a:off x="-285581" y="49442"/>
            <a:ext cx="6419681" cy="76795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重量動物埋却には</a:t>
            </a:r>
            <a:r>
              <a:rPr lang="en-US" altLang="ja-JP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PALSAP </a:t>
            </a:r>
            <a:r>
              <a:rPr lang="en-US" altLang="ja-JP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A,</a:t>
            </a:r>
            <a:r>
              <a:rPr lang="en-US" altLang="ja-JP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r>
              <a:rPr lang="en-US" altLang="ja-JP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</a:t>
            </a:r>
            <a:r>
              <a:rPr lang="en-US" altLang="ja-JP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</a:t>
            </a:r>
            <a:endParaRPr lang="en-US" altLang="ja-JP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台形 8">
            <a:extLst>
              <a:ext uri="{FF2B5EF4-FFF2-40B4-BE49-F238E27FC236}">
                <a16:creationId xmlns:a16="http://schemas.microsoft.com/office/drawing/2014/main" id="{5E39C903-E55E-53A6-4B50-301636EE70D0}"/>
              </a:ext>
            </a:extLst>
          </p:cNvPr>
          <p:cNvSpPr/>
          <p:nvPr/>
        </p:nvSpPr>
        <p:spPr>
          <a:xfrm>
            <a:off x="4388079" y="1930417"/>
            <a:ext cx="4391430" cy="591452"/>
          </a:xfrm>
          <a:prstGeom prst="trapezoid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台形 24">
            <a:extLst>
              <a:ext uri="{FF2B5EF4-FFF2-40B4-BE49-F238E27FC236}">
                <a16:creationId xmlns:a16="http://schemas.microsoft.com/office/drawing/2014/main" id="{0FA21A71-47E4-8BFA-88CC-235447869519}"/>
              </a:ext>
            </a:extLst>
          </p:cNvPr>
          <p:cNvSpPr/>
          <p:nvPr/>
        </p:nvSpPr>
        <p:spPr>
          <a:xfrm rot="10800000">
            <a:off x="5410489" y="4673600"/>
            <a:ext cx="2294178" cy="399722"/>
          </a:xfrm>
          <a:prstGeom prst="trapezoid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台形 40">
            <a:extLst>
              <a:ext uri="{FF2B5EF4-FFF2-40B4-BE49-F238E27FC236}">
                <a16:creationId xmlns:a16="http://schemas.microsoft.com/office/drawing/2014/main" id="{7C373C6D-655F-E568-C5EA-E3DEB9C81F3C}"/>
              </a:ext>
            </a:extLst>
          </p:cNvPr>
          <p:cNvSpPr/>
          <p:nvPr/>
        </p:nvSpPr>
        <p:spPr>
          <a:xfrm>
            <a:off x="4540479" y="2069818"/>
            <a:ext cx="4099842" cy="471486"/>
          </a:xfrm>
          <a:prstGeom prst="trapezoid">
            <a:avLst/>
          </a:prstGeom>
          <a:solidFill>
            <a:srgbClr val="B0551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台形 43">
            <a:extLst>
              <a:ext uri="{FF2B5EF4-FFF2-40B4-BE49-F238E27FC236}">
                <a16:creationId xmlns:a16="http://schemas.microsoft.com/office/drawing/2014/main" id="{A174BA99-F9D5-002E-2534-B0016E400FFA}"/>
              </a:ext>
            </a:extLst>
          </p:cNvPr>
          <p:cNvSpPr/>
          <p:nvPr/>
        </p:nvSpPr>
        <p:spPr>
          <a:xfrm rot="10800000">
            <a:off x="5063488" y="3048516"/>
            <a:ext cx="3014979" cy="1246615"/>
          </a:xfrm>
          <a:prstGeom prst="trapezoid">
            <a:avLst>
              <a:gd name="adj" fmla="val 21176"/>
            </a:avLst>
          </a:prstGeom>
          <a:gradFill flip="none" rotWithShape="1">
            <a:gsLst>
              <a:gs pos="18000">
                <a:srgbClr val="0070C0">
                  <a:alpha val="80000"/>
                </a:srgbClr>
              </a:gs>
              <a:gs pos="100000">
                <a:schemeClr val="bg1">
                  <a:alpha val="27000"/>
                </a:schemeClr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C52C9DD3-753A-60C9-0B25-412297C91562}"/>
              </a:ext>
            </a:extLst>
          </p:cNvPr>
          <p:cNvSpPr/>
          <p:nvPr/>
        </p:nvSpPr>
        <p:spPr>
          <a:xfrm>
            <a:off x="4902200" y="2540000"/>
            <a:ext cx="3340100" cy="2508250"/>
          </a:xfrm>
          <a:custGeom>
            <a:avLst/>
            <a:gdLst>
              <a:gd name="csX0" fmla="*/ 0 w 3340100"/>
              <a:gd name="csY0" fmla="*/ 0 h 2533650"/>
              <a:gd name="csX1" fmla="*/ 641350 w 3340100"/>
              <a:gd name="csY1" fmla="*/ 2533650 h 2533650"/>
              <a:gd name="csX2" fmla="*/ 635000 w 3340100"/>
              <a:gd name="csY2" fmla="*/ 2501900 h 2533650"/>
              <a:gd name="csX3" fmla="*/ 2711450 w 3340100"/>
              <a:gd name="csY3" fmla="*/ 2508250 h 2533650"/>
              <a:gd name="csX4" fmla="*/ 3340100 w 3340100"/>
              <a:gd name="csY4" fmla="*/ 0 h 2533650"/>
              <a:gd name="csX0" fmla="*/ 0 w 3340100"/>
              <a:gd name="csY0" fmla="*/ 0 h 2508250"/>
              <a:gd name="csX1" fmla="*/ 635000 w 3340100"/>
              <a:gd name="csY1" fmla="*/ 2501900 h 2508250"/>
              <a:gd name="csX2" fmla="*/ 2711450 w 3340100"/>
              <a:gd name="csY2" fmla="*/ 2508250 h 2508250"/>
              <a:gd name="csX3" fmla="*/ 3340100 w 3340100"/>
              <a:gd name="csY3" fmla="*/ 0 h 25082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340100" h="2508250">
                <a:moveTo>
                  <a:pt x="0" y="0"/>
                </a:moveTo>
                <a:lnTo>
                  <a:pt x="635000" y="2501900"/>
                </a:lnTo>
                <a:lnTo>
                  <a:pt x="2711450" y="2508250"/>
                </a:lnTo>
                <a:lnTo>
                  <a:pt x="3340100" y="0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74ECA5F2-9BDA-B67D-755F-562039EBF739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1152" y1="66992" x2="29980" y2="57715"/>
                        <a14:foregroundMark x1="63574" y1="67188" x2="60156" y2="62305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25500" r="11055" b="26000"/>
          <a:stretch>
            <a:fillRect/>
          </a:stretch>
        </p:blipFill>
        <p:spPr>
          <a:xfrm rot="10800000">
            <a:off x="5341266" y="3545744"/>
            <a:ext cx="1210655" cy="767539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2E1EA1CB-57E2-5922-4FC7-D4CB78E185ED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1152" y1="66992" x2="29980" y2="57715"/>
                        <a14:foregroundMark x1="63574" y1="67188" x2="60156" y2="62305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25500" r="11055" b="26000"/>
          <a:stretch>
            <a:fillRect/>
          </a:stretch>
        </p:blipFill>
        <p:spPr>
          <a:xfrm rot="10800000">
            <a:off x="6548437" y="3471951"/>
            <a:ext cx="1210655" cy="767539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BD9A09BD-9413-2928-F7D8-D9C9860CF0AA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1152" y1="66992" x2="29980" y2="57715"/>
                        <a14:foregroundMark x1="63574" y1="67188" x2="60156" y2="62305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25500" r="11055" b="26000"/>
          <a:stretch>
            <a:fillRect/>
          </a:stretch>
        </p:blipFill>
        <p:spPr>
          <a:xfrm rot="10800000">
            <a:off x="6914719" y="2583071"/>
            <a:ext cx="1210655" cy="767539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CB3BB4B9-1E24-F4E8-93F0-28CCAC6829E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1152" y1="66992" x2="29980" y2="57715"/>
                        <a14:foregroundMark x1="63574" y1="67188" x2="60156" y2="62305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25500" r="11055" b="26000"/>
          <a:stretch>
            <a:fillRect/>
          </a:stretch>
        </p:blipFill>
        <p:spPr>
          <a:xfrm rot="10800000">
            <a:off x="6420805" y="4081615"/>
            <a:ext cx="1210655" cy="767539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DAE8DC73-525A-F305-C91E-0119054B297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1152" y1="66992" x2="29980" y2="57715"/>
                        <a14:foregroundMark x1="63574" y1="67188" x2="60156" y2="62305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25500" r="11055" b="26000"/>
          <a:stretch>
            <a:fillRect/>
          </a:stretch>
        </p:blipFill>
        <p:spPr>
          <a:xfrm rot="10800000">
            <a:off x="5472383" y="4224228"/>
            <a:ext cx="1210655" cy="767539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DC1FC51A-1C9E-44AF-4F7C-BCED39BA274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1152" y1="66992" x2="29980" y2="57715"/>
                        <a14:foregroundMark x1="63574" y1="67188" x2="60156" y2="62305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25500" r="11055" b="26000"/>
          <a:stretch>
            <a:fillRect/>
          </a:stretch>
        </p:blipFill>
        <p:spPr>
          <a:xfrm rot="10800000">
            <a:off x="4998457" y="2610168"/>
            <a:ext cx="1210655" cy="767539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ABA78D3A-756F-77FA-6BE6-2FDAB82C400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1152" y1="66992" x2="29980" y2="57715"/>
                        <a14:foregroundMark x1="63574" y1="67188" x2="60156" y2="62305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25500" r="11055" b="26000"/>
          <a:stretch>
            <a:fillRect/>
          </a:stretch>
        </p:blipFill>
        <p:spPr>
          <a:xfrm rot="10800000">
            <a:off x="5926360" y="2875781"/>
            <a:ext cx="1210655" cy="767539"/>
          </a:xfrm>
          <a:prstGeom prst="rect">
            <a:avLst/>
          </a:prstGeom>
        </p:spPr>
      </p:pic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709AC6C2-277B-5841-22BF-AF6D0FC2132D}"/>
              </a:ext>
            </a:extLst>
          </p:cNvPr>
          <p:cNvSpPr/>
          <p:nvPr/>
        </p:nvSpPr>
        <p:spPr>
          <a:xfrm>
            <a:off x="574501" y="4508120"/>
            <a:ext cx="2976916" cy="660691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河川への漏出無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CD4835D9-BCEC-DDBE-39E5-59D8EC32E612}"/>
              </a:ext>
            </a:extLst>
          </p:cNvPr>
          <p:cNvSpPr/>
          <p:nvPr/>
        </p:nvSpPr>
        <p:spPr>
          <a:xfrm>
            <a:off x="8779509" y="2794702"/>
            <a:ext cx="2976916" cy="660691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安全リスク無</a:t>
            </a: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3FBCE9EB-810E-4CAA-8CF3-5C54BAB8805B}"/>
              </a:ext>
            </a:extLst>
          </p:cNvPr>
          <p:cNvSpPr/>
          <p:nvPr/>
        </p:nvSpPr>
        <p:spPr>
          <a:xfrm>
            <a:off x="5148458" y="1307813"/>
            <a:ext cx="2976916" cy="660691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浸食・浸透無</a:t>
            </a:r>
            <a:endParaRPr kumimoji="1" lang="ja-JP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D09CEBF8-2FE8-6BBD-FE5C-408D74A51E46}"/>
              </a:ext>
            </a:extLst>
          </p:cNvPr>
          <p:cNvSpPr/>
          <p:nvPr/>
        </p:nvSpPr>
        <p:spPr>
          <a:xfrm>
            <a:off x="5095336" y="3225001"/>
            <a:ext cx="2976916" cy="660691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PALSAP </a:t>
            </a:r>
            <a:r>
              <a:rPr lang="en-US" altLang="ja-JP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r>
              <a:rPr kumimoji="1"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剤</a:t>
            </a: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7C09BBA0-494C-84DA-6E4B-629ECEDD5447}"/>
              </a:ext>
            </a:extLst>
          </p:cNvPr>
          <p:cNvSpPr/>
          <p:nvPr/>
        </p:nvSpPr>
        <p:spPr>
          <a:xfrm>
            <a:off x="7631460" y="4328265"/>
            <a:ext cx="2976916" cy="660691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PALSAP </a:t>
            </a:r>
            <a:r>
              <a:rPr kumimoji="1" lang="en-US" altLang="ja-JP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r>
              <a:rPr kumimoji="1"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剤</a:t>
            </a: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B91B7E2F-D48D-A25C-DF9A-6C88DE6D8744}"/>
              </a:ext>
            </a:extLst>
          </p:cNvPr>
          <p:cNvSpPr/>
          <p:nvPr/>
        </p:nvSpPr>
        <p:spPr>
          <a:xfrm>
            <a:off x="2077360" y="1847628"/>
            <a:ext cx="2976916" cy="660691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PALSAP </a:t>
            </a:r>
            <a:r>
              <a:rPr kumimoji="1" lang="en-US" altLang="ja-JP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</a:t>
            </a:r>
            <a:endParaRPr kumimoji="1" lang="ja-JP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9A638B99-ADDE-22BC-11B6-6A335638EF66}"/>
              </a:ext>
            </a:extLst>
          </p:cNvPr>
          <p:cNvSpPr/>
          <p:nvPr/>
        </p:nvSpPr>
        <p:spPr>
          <a:xfrm>
            <a:off x="741456" y="2484926"/>
            <a:ext cx="10709087" cy="1905370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PALSAP A,C,L</a:t>
            </a:r>
            <a:r>
              <a:rPr lang="ja-JP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でリスク回避</a:t>
            </a:r>
            <a:endParaRPr lang="en-US" altLang="ja-JP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1827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55" grpId="0" animBg="1"/>
      <p:bldP spid="55" grpId="1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157</Words>
  <Application>Microsoft Office PowerPoint</Application>
  <PresentationFormat>ワイド画面</PresentationFormat>
  <Paragraphs>32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BIZ UDPゴシック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goudou technica</dc:creator>
  <cp:lastModifiedBy>goudou technica</cp:lastModifiedBy>
  <cp:revision>9</cp:revision>
  <dcterms:created xsi:type="dcterms:W3CDTF">2026-02-04T03:08:42Z</dcterms:created>
  <dcterms:modified xsi:type="dcterms:W3CDTF">2026-02-05T07:25:03Z</dcterms:modified>
</cp:coreProperties>
</file>